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  <p:sldMasterId id="2147483687" r:id="rId3"/>
  </p:sldMasterIdLst>
  <p:notesMasterIdLst>
    <p:notesMasterId r:id="rId41"/>
  </p:notesMasterIdLst>
  <p:sldIdLst>
    <p:sldId id="256" r:id="rId4"/>
    <p:sldId id="302" r:id="rId5"/>
    <p:sldId id="335" r:id="rId6"/>
    <p:sldId id="336" r:id="rId7"/>
    <p:sldId id="257" r:id="rId8"/>
    <p:sldId id="294" r:id="rId9"/>
    <p:sldId id="334" r:id="rId10"/>
    <p:sldId id="332" r:id="rId11"/>
    <p:sldId id="308" r:id="rId12"/>
    <p:sldId id="316" r:id="rId13"/>
    <p:sldId id="337" r:id="rId14"/>
    <p:sldId id="351" r:id="rId15"/>
    <p:sldId id="352" r:id="rId16"/>
    <p:sldId id="353" r:id="rId17"/>
    <p:sldId id="354" r:id="rId18"/>
    <p:sldId id="322" r:id="rId19"/>
    <p:sldId id="323" r:id="rId20"/>
    <p:sldId id="320" r:id="rId21"/>
    <p:sldId id="324" r:id="rId22"/>
    <p:sldId id="317" r:id="rId23"/>
    <p:sldId id="303" r:id="rId24"/>
    <p:sldId id="326" r:id="rId25"/>
    <p:sldId id="341" r:id="rId26"/>
    <p:sldId id="355" r:id="rId27"/>
    <p:sldId id="343" r:id="rId28"/>
    <p:sldId id="329" r:id="rId29"/>
    <p:sldId id="356" r:id="rId30"/>
    <p:sldId id="357" r:id="rId31"/>
    <p:sldId id="340" r:id="rId32"/>
    <p:sldId id="330" r:id="rId33"/>
    <p:sldId id="331" r:id="rId34"/>
    <p:sldId id="347" r:id="rId35"/>
    <p:sldId id="304" r:id="rId36"/>
    <p:sldId id="348" r:id="rId37"/>
    <p:sldId id="358" r:id="rId38"/>
    <p:sldId id="350" r:id="rId39"/>
    <p:sldId id="277" r:id="rId40"/>
  </p:sldIdLst>
  <p:sldSz cx="9144000" cy="6858000" type="screen4x3"/>
  <p:notesSz cx="7559675" cy="10691813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3AFD28A-02A0-4D12-8B35-6BCEAB24EED1}" v="1" dt="2025-06-11T17:29:52.83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179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presProps" Target="presProps.xml"/><Relationship Id="rId47" Type="http://schemas.microsoft.com/office/2015/10/relationships/revisionInfo" Target="revisionInfo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viewProps" Target="viewProps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microsoft.com/office/2016/11/relationships/changesInfo" Target="changesInfos/changesInfo1.xml"/><Relationship Id="rId20" Type="http://schemas.openxmlformats.org/officeDocument/2006/relationships/slide" Target="slides/slide17.xml"/><Relationship Id="rId41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abian Wähner" userId="cd7e1721b8865f42" providerId="LiveId" clId="{33AFD28A-02A0-4D12-8B35-6BCEAB24EED1}"/>
    <pc:docChg chg="undo redo custSel addSld delSld modSld sldOrd">
      <pc:chgData name="Fabian Wähner" userId="cd7e1721b8865f42" providerId="LiveId" clId="{33AFD28A-02A0-4D12-8B35-6BCEAB24EED1}" dt="2025-06-13T06:27:34.421" v="551" actId="14100"/>
      <pc:docMkLst>
        <pc:docMk/>
      </pc:docMkLst>
      <pc:sldChg chg="modSp mod">
        <pc:chgData name="Fabian Wähner" userId="cd7e1721b8865f42" providerId="LiveId" clId="{33AFD28A-02A0-4D12-8B35-6BCEAB24EED1}" dt="2025-06-11T18:15:29.022" v="349" actId="20577"/>
        <pc:sldMkLst>
          <pc:docMk/>
          <pc:sldMk cId="0" sldId="256"/>
        </pc:sldMkLst>
        <pc:spChg chg="mod">
          <ac:chgData name="Fabian Wähner" userId="cd7e1721b8865f42" providerId="LiveId" clId="{33AFD28A-02A0-4D12-8B35-6BCEAB24EED1}" dt="2025-06-11T18:12:47.072" v="305" actId="20577"/>
          <ac:spMkLst>
            <pc:docMk/>
            <pc:sldMk cId="0" sldId="256"/>
            <ac:spMk id="2" creationId="{00000000-0000-0000-0000-000000000000}"/>
          </ac:spMkLst>
        </pc:spChg>
        <pc:spChg chg="mod">
          <ac:chgData name="Fabian Wähner" userId="cd7e1721b8865f42" providerId="LiveId" clId="{33AFD28A-02A0-4D12-8B35-6BCEAB24EED1}" dt="2025-06-11T18:15:29.022" v="349" actId="20577"/>
          <ac:spMkLst>
            <pc:docMk/>
            <pc:sldMk cId="0" sldId="256"/>
            <ac:spMk id="185" creationId="{00000000-0000-0000-0000-000000000000}"/>
          </ac:spMkLst>
        </pc:spChg>
      </pc:sldChg>
      <pc:sldChg chg="modSp mod ord">
        <pc:chgData name="Fabian Wähner" userId="cd7e1721b8865f42" providerId="LiveId" clId="{33AFD28A-02A0-4D12-8B35-6BCEAB24EED1}" dt="2025-06-11T18:17:03.122" v="360" actId="14100"/>
        <pc:sldMkLst>
          <pc:docMk/>
          <pc:sldMk cId="0" sldId="257"/>
        </pc:sldMkLst>
        <pc:spChg chg="mod">
          <ac:chgData name="Fabian Wähner" userId="cd7e1721b8865f42" providerId="LiveId" clId="{33AFD28A-02A0-4D12-8B35-6BCEAB24EED1}" dt="2025-06-11T18:13:21.052" v="312"/>
          <ac:spMkLst>
            <pc:docMk/>
            <pc:sldMk cId="0" sldId="257"/>
            <ac:spMk id="5" creationId="{D4F8BFEB-B347-2E42-A1EF-CC235AE70464}"/>
          </ac:spMkLst>
        </pc:spChg>
        <pc:spChg chg="mod">
          <ac:chgData name="Fabian Wähner" userId="cd7e1721b8865f42" providerId="LiveId" clId="{33AFD28A-02A0-4D12-8B35-6BCEAB24EED1}" dt="2025-06-11T18:17:03.122" v="360" actId="14100"/>
          <ac:spMkLst>
            <pc:docMk/>
            <pc:sldMk cId="0" sldId="257"/>
            <ac:spMk id="7" creationId="{00000000-0000-0000-0000-000000000000}"/>
          </ac:spMkLst>
        </pc:spChg>
      </pc:sldChg>
      <pc:sldChg chg="modSp">
        <pc:chgData name="Fabian Wähner" userId="cd7e1721b8865f42" providerId="LiveId" clId="{33AFD28A-02A0-4D12-8B35-6BCEAB24EED1}" dt="2025-06-11T18:15:09.184" v="345"/>
        <pc:sldMkLst>
          <pc:docMk/>
          <pc:sldMk cId="0" sldId="277"/>
        </pc:sldMkLst>
        <pc:spChg chg="mod">
          <ac:chgData name="Fabian Wähner" userId="cd7e1721b8865f42" providerId="LiveId" clId="{33AFD28A-02A0-4D12-8B35-6BCEAB24EED1}" dt="2025-06-11T18:15:09.184" v="345"/>
          <ac:spMkLst>
            <pc:docMk/>
            <pc:sldMk cId="0" sldId="277"/>
            <ac:spMk id="3" creationId="{7DA31071-CFF7-E3E0-9A76-0625046193DC}"/>
          </ac:spMkLst>
        </pc:spChg>
      </pc:sldChg>
      <pc:sldChg chg="modSp mod ord">
        <pc:chgData name="Fabian Wähner" userId="cd7e1721b8865f42" providerId="LiveId" clId="{33AFD28A-02A0-4D12-8B35-6BCEAB24EED1}" dt="2025-06-11T18:17:11.217" v="361" actId="14100"/>
        <pc:sldMkLst>
          <pc:docMk/>
          <pc:sldMk cId="654479518" sldId="294"/>
        </pc:sldMkLst>
        <pc:spChg chg="mod">
          <ac:chgData name="Fabian Wähner" userId="cd7e1721b8865f42" providerId="LiveId" clId="{33AFD28A-02A0-4D12-8B35-6BCEAB24EED1}" dt="2025-06-11T18:13:26.587" v="313"/>
          <ac:spMkLst>
            <pc:docMk/>
            <pc:sldMk cId="654479518" sldId="294"/>
            <ac:spMk id="6" creationId="{6A4C7179-2297-A5CB-6233-6FD1982ADA6D}"/>
          </ac:spMkLst>
        </pc:spChg>
        <pc:spChg chg="mod">
          <ac:chgData name="Fabian Wähner" userId="cd7e1721b8865f42" providerId="LiveId" clId="{33AFD28A-02A0-4D12-8B35-6BCEAB24EED1}" dt="2025-06-11T18:17:11.217" v="361" actId="14100"/>
          <ac:spMkLst>
            <pc:docMk/>
            <pc:sldMk cId="654479518" sldId="294"/>
            <ac:spMk id="7" creationId="{00000000-0000-0000-0000-000000000000}"/>
          </ac:spMkLst>
        </pc:spChg>
      </pc:sldChg>
      <pc:sldChg chg="addSp delSp modSp mod">
        <pc:chgData name="Fabian Wähner" userId="cd7e1721b8865f42" providerId="LiveId" clId="{33AFD28A-02A0-4D12-8B35-6BCEAB24EED1}" dt="2025-06-11T18:16:16.432" v="356" actId="1076"/>
        <pc:sldMkLst>
          <pc:docMk/>
          <pc:sldMk cId="2760449780" sldId="302"/>
        </pc:sldMkLst>
        <pc:spChg chg="mod">
          <ac:chgData name="Fabian Wähner" userId="cd7e1721b8865f42" providerId="LiveId" clId="{33AFD28A-02A0-4D12-8B35-6BCEAB24EED1}" dt="2025-06-11T18:12:58.172" v="308"/>
          <ac:spMkLst>
            <pc:docMk/>
            <pc:sldMk cId="2760449780" sldId="302"/>
            <ac:spMk id="2" creationId="{1B8F91B7-D54B-CB11-0D07-BBA2AA5B8ED9}"/>
          </ac:spMkLst>
        </pc:spChg>
        <pc:spChg chg="add mod">
          <ac:chgData name="Fabian Wähner" userId="cd7e1721b8865f42" providerId="LiveId" clId="{33AFD28A-02A0-4D12-8B35-6BCEAB24EED1}" dt="2025-06-11T18:16:16.432" v="356" actId="1076"/>
          <ac:spMkLst>
            <pc:docMk/>
            <pc:sldMk cId="2760449780" sldId="302"/>
            <ac:spMk id="5" creationId="{96BE4373-0D39-B762-45E3-FC1B92FC8FEE}"/>
          </ac:spMkLst>
        </pc:spChg>
        <pc:picChg chg="add mod">
          <ac:chgData name="Fabian Wähner" userId="cd7e1721b8865f42" providerId="LiveId" clId="{33AFD28A-02A0-4D12-8B35-6BCEAB24EED1}" dt="2025-06-11T18:15:54.412" v="351" actId="14100"/>
          <ac:picMkLst>
            <pc:docMk/>
            <pc:sldMk cId="2760449780" sldId="302"/>
            <ac:picMk id="4" creationId="{287D33B3-FF13-4651-A53B-3A6B64668DB8}"/>
          </ac:picMkLst>
        </pc:picChg>
      </pc:sldChg>
      <pc:sldChg chg="addSp delSp modSp mod ord">
        <pc:chgData name="Fabian Wähner" userId="cd7e1721b8865f42" providerId="LiveId" clId="{33AFD28A-02A0-4D12-8B35-6BCEAB24EED1}" dt="2025-06-11T18:14:18.662" v="328"/>
        <pc:sldMkLst>
          <pc:docMk/>
          <pc:sldMk cId="621609596" sldId="303"/>
        </pc:sldMkLst>
        <pc:spChg chg="mod">
          <ac:chgData name="Fabian Wähner" userId="cd7e1721b8865f42" providerId="LiveId" clId="{33AFD28A-02A0-4D12-8B35-6BCEAB24EED1}" dt="2025-06-11T18:14:18.662" v="328"/>
          <ac:spMkLst>
            <pc:docMk/>
            <pc:sldMk cId="621609596" sldId="303"/>
            <ac:spMk id="2" creationId="{A574BF8E-6288-F57C-D04C-3A747561BE22}"/>
          </ac:spMkLst>
        </pc:spChg>
        <pc:spChg chg="add mod">
          <ac:chgData name="Fabian Wähner" userId="cd7e1721b8865f42" providerId="LiveId" clId="{33AFD28A-02A0-4D12-8B35-6BCEAB24EED1}" dt="2025-06-11T17:48:31.363" v="131" actId="14100"/>
          <ac:spMkLst>
            <pc:docMk/>
            <pc:sldMk cId="621609596" sldId="303"/>
            <ac:spMk id="4" creationId="{6983E54D-A50B-9DA6-FB46-E0CD96C70EAB}"/>
          </ac:spMkLst>
        </pc:spChg>
        <pc:spChg chg="add mod">
          <ac:chgData name="Fabian Wähner" userId="cd7e1721b8865f42" providerId="LiveId" clId="{33AFD28A-02A0-4D12-8B35-6BCEAB24EED1}" dt="2025-06-11T17:48:48.218" v="137" actId="1076"/>
          <ac:spMkLst>
            <pc:docMk/>
            <pc:sldMk cId="621609596" sldId="303"/>
            <ac:spMk id="7" creationId="{EE518C9F-7A8B-2AE0-3129-94AA22069AFD}"/>
          </ac:spMkLst>
        </pc:spChg>
      </pc:sldChg>
      <pc:sldChg chg="addSp delSp modSp mod ord">
        <pc:chgData name="Fabian Wähner" userId="cd7e1721b8865f42" providerId="LiveId" clId="{33AFD28A-02A0-4D12-8B35-6BCEAB24EED1}" dt="2025-06-11T18:14:54.380" v="340"/>
        <pc:sldMkLst>
          <pc:docMk/>
          <pc:sldMk cId="17795501" sldId="304"/>
        </pc:sldMkLst>
        <pc:spChg chg="mod">
          <ac:chgData name="Fabian Wähner" userId="cd7e1721b8865f42" providerId="LiveId" clId="{33AFD28A-02A0-4D12-8B35-6BCEAB24EED1}" dt="2025-06-11T18:14:54.380" v="340"/>
          <ac:spMkLst>
            <pc:docMk/>
            <pc:sldMk cId="17795501" sldId="304"/>
            <ac:spMk id="5" creationId="{BF0D9607-7E51-1994-0C19-AA601855E9F7}"/>
          </ac:spMkLst>
        </pc:spChg>
        <pc:spChg chg="mod">
          <ac:chgData name="Fabian Wähner" userId="cd7e1721b8865f42" providerId="LiveId" clId="{33AFD28A-02A0-4D12-8B35-6BCEAB24EED1}" dt="2025-06-11T18:04:14.041" v="241" actId="1076"/>
          <ac:spMkLst>
            <pc:docMk/>
            <pc:sldMk cId="17795501" sldId="304"/>
            <ac:spMk id="7" creationId="{853228C9-7E38-4CB8-2CC0-2A0608894C21}"/>
          </ac:spMkLst>
        </pc:spChg>
        <pc:picChg chg="add mod">
          <ac:chgData name="Fabian Wähner" userId="cd7e1721b8865f42" providerId="LiveId" clId="{33AFD28A-02A0-4D12-8B35-6BCEAB24EED1}" dt="2025-06-11T18:03:53.394" v="236" actId="1076"/>
          <ac:picMkLst>
            <pc:docMk/>
            <pc:sldMk cId="17795501" sldId="304"/>
            <ac:picMk id="3" creationId="{639484D6-160A-B038-6897-9AF9B3F26A7B}"/>
          </ac:picMkLst>
        </pc:picChg>
      </pc:sldChg>
      <pc:sldChg chg="del">
        <pc:chgData name="Fabian Wähner" userId="cd7e1721b8865f42" providerId="LiveId" clId="{33AFD28A-02A0-4D12-8B35-6BCEAB24EED1}" dt="2025-06-11T18:12:18.697" v="296" actId="47"/>
        <pc:sldMkLst>
          <pc:docMk/>
          <pc:sldMk cId="3253837711" sldId="305"/>
        </pc:sldMkLst>
      </pc:sldChg>
      <pc:sldChg chg="modSp mod ord">
        <pc:chgData name="Fabian Wähner" userId="cd7e1721b8865f42" providerId="LiveId" clId="{33AFD28A-02A0-4D12-8B35-6BCEAB24EED1}" dt="2025-06-11T18:20:24.271" v="391" actId="1076"/>
        <pc:sldMkLst>
          <pc:docMk/>
          <pc:sldMk cId="2320550737" sldId="308"/>
        </pc:sldMkLst>
        <pc:spChg chg="mod">
          <ac:chgData name="Fabian Wähner" userId="cd7e1721b8865f42" providerId="LiveId" clId="{33AFD28A-02A0-4D12-8B35-6BCEAB24EED1}" dt="2025-06-11T18:20:24.271" v="391" actId="1076"/>
          <ac:spMkLst>
            <pc:docMk/>
            <pc:sldMk cId="2320550737" sldId="308"/>
            <ac:spMk id="4" creationId="{8BB9CBF4-6280-6598-D7B7-9BB47157F03A}"/>
          </ac:spMkLst>
        </pc:spChg>
        <pc:spChg chg="mod">
          <ac:chgData name="Fabian Wähner" userId="cd7e1721b8865f42" providerId="LiveId" clId="{33AFD28A-02A0-4D12-8B35-6BCEAB24EED1}" dt="2025-06-11T18:13:39.244" v="316"/>
          <ac:spMkLst>
            <pc:docMk/>
            <pc:sldMk cId="2320550737" sldId="308"/>
            <ac:spMk id="5" creationId="{2169462D-DFB7-34E0-37AB-5EA42DCCC45C}"/>
          </ac:spMkLst>
        </pc:spChg>
      </pc:sldChg>
      <pc:sldChg chg="del">
        <pc:chgData name="Fabian Wähner" userId="cd7e1721b8865f42" providerId="LiveId" clId="{33AFD28A-02A0-4D12-8B35-6BCEAB24EED1}" dt="2025-06-11T18:12:20.028" v="297" actId="47"/>
        <pc:sldMkLst>
          <pc:docMk/>
          <pc:sldMk cId="3735789381" sldId="309"/>
        </pc:sldMkLst>
      </pc:sldChg>
      <pc:sldChg chg="del">
        <pc:chgData name="Fabian Wähner" userId="cd7e1721b8865f42" providerId="LiveId" clId="{33AFD28A-02A0-4D12-8B35-6BCEAB24EED1}" dt="2025-06-11T18:12:20.883" v="298" actId="47"/>
        <pc:sldMkLst>
          <pc:docMk/>
          <pc:sldMk cId="2139493607" sldId="310"/>
        </pc:sldMkLst>
      </pc:sldChg>
      <pc:sldChg chg="del">
        <pc:chgData name="Fabian Wähner" userId="cd7e1721b8865f42" providerId="LiveId" clId="{33AFD28A-02A0-4D12-8B35-6BCEAB24EED1}" dt="2025-06-11T18:12:21.945" v="299" actId="47"/>
        <pc:sldMkLst>
          <pc:docMk/>
          <pc:sldMk cId="2117961842" sldId="311"/>
        </pc:sldMkLst>
      </pc:sldChg>
      <pc:sldChg chg="del ord">
        <pc:chgData name="Fabian Wähner" userId="cd7e1721b8865f42" providerId="LiveId" clId="{33AFD28A-02A0-4D12-8B35-6BCEAB24EED1}" dt="2025-06-11T17:38:55.665" v="69" actId="47"/>
        <pc:sldMkLst>
          <pc:docMk/>
          <pc:sldMk cId="4247804976" sldId="312"/>
        </pc:sldMkLst>
      </pc:sldChg>
      <pc:sldChg chg="del">
        <pc:chgData name="Fabian Wähner" userId="cd7e1721b8865f42" providerId="LiveId" clId="{33AFD28A-02A0-4D12-8B35-6BCEAB24EED1}" dt="2025-06-11T18:12:22.736" v="300" actId="47"/>
        <pc:sldMkLst>
          <pc:docMk/>
          <pc:sldMk cId="1559889197" sldId="315"/>
        </pc:sldMkLst>
      </pc:sldChg>
      <pc:sldChg chg="modSp ord">
        <pc:chgData name="Fabian Wähner" userId="cd7e1721b8865f42" providerId="LiveId" clId="{33AFD28A-02A0-4D12-8B35-6BCEAB24EED1}" dt="2025-06-11T18:13:43.622" v="317"/>
        <pc:sldMkLst>
          <pc:docMk/>
          <pc:sldMk cId="1664099704" sldId="316"/>
        </pc:sldMkLst>
        <pc:spChg chg="mod">
          <ac:chgData name="Fabian Wähner" userId="cd7e1721b8865f42" providerId="LiveId" clId="{33AFD28A-02A0-4D12-8B35-6BCEAB24EED1}" dt="2025-06-11T18:13:43.622" v="317"/>
          <ac:spMkLst>
            <pc:docMk/>
            <pc:sldMk cId="1664099704" sldId="316"/>
            <ac:spMk id="6" creationId="{3D6E7C1B-D5EF-D622-073C-A8CBEC3E0473}"/>
          </ac:spMkLst>
        </pc:spChg>
      </pc:sldChg>
      <pc:sldChg chg="modSp ord">
        <pc:chgData name="Fabian Wähner" userId="cd7e1721b8865f42" providerId="LiveId" clId="{33AFD28A-02A0-4D12-8B35-6BCEAB24EED1}" dt="2025-06-11T18:14:16.352" v="327"/>
        <pc:sldMkLst>
          <pc:docMk/>
          <pc:sldMk cId="130430474" sldId="317"/>
        </pc:sldMkLst>
        <pc:spChg chg="mod">
          <ac:chgData name="Fabian Wähner" userId="cd7e1721b8865f42" providerId="LiveId" clId="{33AFD28A-02A0-4D12-8B35-6BCEAB24EED1}" dt="2025-06-11T18:14:16.352" v="327"/>
          <ac:spMkLst>
            <pc:docMk/>
            <pc:sldMk cId="130430474" sldId="317"/>
            <ac:spMk id="6" creationId="{4D01B496-B78D-92B7-ED17-FC4D1040170D}"/>
          </ac:spMkLst>
        </pc:spChg>
      </pc:sldChg>
      <pc:sldChg chg="modSp del ord">
        <pc:chgData name="Fabian Wähner" userId="cd7e1721b8865f42" providerId="LiveId" clId="{33AFD28A-02A0-4D12-8B35-6BCEAB24EED1}" dt="2025-06-11T18:27:44.781" v="546" actId="47"/>
        <pc:sldMkLst>
          <pc:docMk/>
          <pc:sldMk cId="3077676234" sldId="318"/>
        </pc:sldMkLst>
      </pc:sldChg>
      <pc:sldChg chg="modSp ord">
        <pc:chgData name="Fabian Wähner" userId="cd7e1721b8865f42" providerId="LiveId" clId="{33AFD28A-02A0-4D12-8B35-6BCEAB24EED1}" dt="2025-06-11T18:14:10.526" v="325"/>
        <pc:sldMkLst>
          <pc:docMk/>
          <pc:sldMk cId="1849362176" sldId="320"/>
        </pc:sldMkLst>
        <pc:spChg chg="mod">
          <ac:chgData name="Fabian Wähner" userId="cd7e1721b8865f42" providerId="LiveId" clId="{33AFD28A-02A0-4D12-8B35-6BCEAB24EED1}" dt="2025-06-11T18:14:10.526" v="325"/>
          <ac:spMkLst>
            <pc:docMk/>
            <pc:sldMk cId="1849362176" sldId="320"/>
            <ac:spMk id="6" creationId="{0A4F2D8F-B99F-FCDA-556C-194D34DC0A7B}"/>
          </ac:spMkLst>
        </pc:spChg>
      </pc:sldChg>
      <pc:sldChg chg="modSp mod ord">
        <pc:chgData name="Fabian Wähner" userId="cd7e1721b8865f42" providerId="LiveId" clId="{33AFD28A-02A0-4D12-8B35-6BCEAB24EED1}" dt="2025-06-11T18:27:51.248" v="547" actId="20577"/>
        <pc:sldMkLst>
          <pc:docMk/>
          <pc:sldMk cId="915672017" sldId="322"/>
        </pc:sldMkLst>
        <pc:spChg chg="mod">
          <ac:chgData name="Fabian Wähner" userId="cd7e1721b8865f42" providerId="LiveId" clId="{33AFD28A-02A0-4D12-8B35-6BCEAB24EED1}" dt="2025-06-11T18:27:51.248" v="547" actId="20577"/>
          <ac:spMkLst>
            <pc:docMk/>
            <pc:sldMk cId="915672017" sldId="322"/>
            <ac:spMk id="5" creationId="{77D82358-B39B-CF6B-600B-B8E12889E2FB}"/>
          </ac:spMkLst>
        </pc:spChg>
        <pc:spChg chg="mod">
          <ac:chgData name="Fabian Wähner" userId="cd7e1721b8865f42" providerId="LiveId" clId="{33AFD28A-02A0-4D12-8B35-6BCEAB24EED1}" dt="2025-06-11T18:14:04.682" v="323"/>
          <ac:spMkLst>
            <pc:docMk/>
            <pc:sldMk cId="915672017" sldId="322"/>
            <ac:spMk id="6" creationId="{9155883A-474A-D4B4-AA25-60AF48ED4DE1}"/>
          </ac:spMkLst>
        </pc:spChg>
      </pc:sldChg>
      <pc:sldChg chg="modSp ord">
        <pc:chgData name="Fabian Wähner" userId="cd7e1721b8865f42" providerId="LiveId" clId="{33AFD28A-02A0-4D12-8B35-6BCEAB24EED1}" dt="2025-06-11T18:14:07.192" v="324"/>
        <pc:sldMkLst>
          <pc:docMk/>
          <pc:sldMk cId="3746526807" sldId="323"/>
        </pc:sldMkLst>
        <pc:spChg chg="mod">
          <ac:chgData name="Fabian Wähner" userId="cd7e1721b8865f42" providerId="LiveId" clId="{33AFD28A-02A0-4D12-8B35-6BCEAB24EED1}" dt="2025-06-11T18:14:07.192" v="324"/>
          <ac:spMkLst>
            <pc:docMk/>
            <pc:sldMk cId="3746526807" sldId="323"/>
            <ac:spMk id="6" creationId="{6E5F4F00-40F3-68A9-BDE0-EF4780169ED0}"/>
          </ac:spMkLst>
        </pc:spChg>
      </pc:sldChg>
      <pc:sldChg chg="modSp ord">
        <pc:chgData name="Fabian Wähner" userId="cd7e1721b8865f42" providerId="LiveId" clId="{33AFD28A-02A0-4D12-8B35-6BCEAB24EED1}" dt="2025-06-11T18:14:12.692" v="326"/>
        <pc:sldMkLst>
          <pc:docMk/>
          <pc:sldMk cId="3822391161" sldId="324"/>
        </pc:sldMkLst>
        <pc:spChg chg="mod">
          <ac:chgData name="Fabian Wähner" userId="cd7e1721b8865f42" providerId="LiveId" clId="{33AFD28A-02A0-4D12-8B35-6BCEAB24EED1}" dt="2025-06-11T18:14:12.692" v="326"/>
          <ac:spMkLst>
            <pc:docMk/>
            <pc:sldMk cId="3822391161" sldId="324"/>
            <ac:spMk id="6" creationId="{5F11F2D6-330B-99CA-CA9A-778D7F85858B}"/>
          </ac:spMkLst>
        </pc:spChg>
      </pc:sldChg>
      <pc:sldChg chg="modSp ord">
        <pc:chgData name="Fabian Wähner" userId="cd7e1721b8865f42" providerId="LiveId" clId="{33AFD28A-02A0-4D12-8B35-6BCEAB24EED1}" dt="2025-06-11T18:14:22.367" v="329"/>
        <pc:sldMkLst>
          <pc:docMk/>
          <pc:sldMk cId="2119578697" sldId="326"/>
        </pc:sldMkLst>
        <pc:spChg chg="mod">
          <ac:chgData name="Fabian Wähner" userId="cd7e1721b8865f42" providerId="LiveId" clId="{33AFD28A-02A0-4D12-8B35-6BCEAB24EED1}" dt="2025-06-11T18:14:22.367" v="329"/>
          <ac:spMkLst>
            <pc:docMk/>
            <pc:sldMk cId="2119578697" sldId="326"/>
            <ac:spMk id="6" creationId="{650EABD9-4E6F-2BF1-A083-BA9A272E33EB}"/>
          </ac:spMkLst>
        </pc:spChg>
      </pc:sldChg>
      <pc:sldChg chg="modSp del mod ord">
        <pc:chgData name="Fabian Wähner" userId="cd7e1721b8865f42" providerId="LiveId" clId="{33AFD28A-02A0-4D12-8B35-6BCEAB24EED1}" dt="2025-06-11T18:27:09.895" v="537" actId="47"/>
        <pc:sldMkLst>
          <pc:docMk/>
          <pc:sldMk cId="4193459127" sldId="328"/>
        </pc:sldMkLst>
      </pc:sldChg>
      <pc:sldChg chg="modSp mod ord">
        <pc:chgData name="Fabian Wähner" userId="cd7e1721b8865f42" providerId="LiveId" clId="{33AFD28A-02A0-4D12-8B35-6BCEAB24EED1}" dt="2025-06-13T06:27:02.087" v="549" actId="14100"/>
        <pc:sldMkLst>
          <pc:docMk/>
          <pc:sldMk cId="1874042207" sldId="329"/>
        </pc:sldMkLst>
        <pc:spChg chg="mod">
          <ac:chgData name="Fabian Wähner" userId="cd7e1721b8865f42" providerId="LiveId" clId="{33AFD28A-02A0-4D12-8B35-6BCEAB24EED1}" dt="2025-06-11T18:14:34.737" v="333"/>
          <ac:spMkLst>
            <pc:docMk/>
            <pc:sldMk cId="1874042207" sldId="329"/>
            <ac:spMk id="6" creationId="{2F3B7AB6-CC84-4B2E-CDC0-BF43F6808D0B}"/>
          </ac:spMkLst>
        </pc:spChg>
        <pc:picChg chg="mod">
          <ac:chgData name="Fabian Wähner" userId="cd7e1721b8865f42" providerId="LiveId" clId="{33AFD28A-02A0-4D12-8B35-6BCEAB24EED1}" dt="2025-06-13T06:27:02.087" v="549" actId="14100"/>
          <ac:picMkLst>
            <pc:docMk/>
            <pc:sldMk cId="1874042207" sldId="329"/>
            <ac:picMk id="2" creationId="{89F33D44-906D-0FBE-0B9E-58DA3ED10DE0}"/>
          </ac:picMkLst>
        </pc:picChg>
      </pc:sldChg>
      <pc:sldChg chg="modSp ord">
        <pc:chgData name="Fabian Wähner" userId="cd7e1721b8865f42" providerId="LiveId" clId="{33AFD28A-02A0-4D12-8B35-6BCEAB24EED1}" dt="2025-06-11T18:14:46.447" v="337"/>
        <pc:sldMkLst>
          <pc:docMk/>
          <pc:sldMk cId="305831871" sldId="330"/>
        </pc:sldMkLst>
        <pc:spChg chg="mod">
          <ac:chgData name="Fabian Wähner" userId="cd7e1721b8865f42" providerId="LiveId" clId="{33AFD28A-02A0-4D12-8B35-6BCEAB24EED1}" dt="2025-06-11T18:14:46.447" v="337"/>
          <ac:spMkLst>
            <pc:docMk/>
            <pc:sldMk cId="305831871" sldId="330"/>
            <ac:spMk id="6" creationId="{11D3CC9B-6092-2BE4-D706-7C2667E6D9EC}"/>
          </ac:spMkLst>
        </pc:spChg>
      </pc:sldChg>
      <pc:sldChg chg="modSp mod ord">
        <pc:chgData name="Fabian Wähner" userId="cd7e1721b8865f42" providerId="LiveId" clId="{33AFD28A-02A0-4D12-8B35-6BCEAB24EED1}" dt="2025-06-13T06:27:34.421" v="551" actId="14100"/>
        <pc:sldMkLst>
          <pc:docMk/>
          <pc:sldMk cId="3080671485" sldId="331"/>
        </pc:sldMkLst>
        <pc:spChg chg="mod">
          <ac:chgData name="Fabian Wähner" userId="cd7e1721b8865f42" providerId="LiveId" clId="{33AFD28A-02A0-4D12-8B35-6BCEAB24EED1}" dt="2025-06-13T06:27:34.421" v="551" actId="14100"/>
          <ac:spMkLst>
            <pc:docMk/>
            <pc:sldMk cId="3080671485" sldId="331"/>
            <ac:spMk id="4" creationId="{69212BF9-7EB1-FDD3-3E96-109C1D1AE227}"/>
          </ac:spMkLst>
        </pc:spChg>
        <pc:spChg chg="mod">
          <ac:chgData name="Fabian Wähner" userId="cd7e1721b8865f42" providerId="LiveId" clId="{33AFD28A-02A0-4D12-8B35-6BCEAB24EED1}" dt="2025-06-11T18:14:48.722" v="338"/>
          <ac:spMkLst>
            <pc:docMk/>
            <pc:sldMk cId="3080671485" sldId="331"/>
            <ac:spMk id="6" creationId="{15EB0D0F-7C7D-B04A-F4C8-2AC00372F1FC}"/>
          </ac:spMkLst>
        </pc:spChg>
        <pc:picChg chg="mod">
          <ac:chgData name="Fabian Wähner" userId="cd7e1721b8865f42" providerId="LiveId" clId="{33AFD28A-02A0-4D12-8B35-6BCEAB24EED1}" dt="2025-06-13T06:27:22.843" v="550" actId="1035"/>
          <ac:picMkLst>
            <pc:docMk/>
            <pc:sldMk cId="3080671485" sldId="331"/>
            <ac:picMk id="2" creationId="{811931B7-B8C3-4B60-4CCB-DEEB9B19CBCD}"/>
          </ac:picMkLst>
        </pc:picChg>
      </pc:sldChg>
      <pc:sldChg chg="modSp mod ord">
        <pc:chgData name="Fabian Wähner" userId="cd7e1721b8865f42" providerId="LiveId" clId="{33AFD28A-02A0-4D12-8B35-6BCEAB24EED1}" dt="2025-06-11T18:20:07.801" v="388" actId="1076"/>
        <pc:sldMkLst>
          <pc:docMk/>
          <pc:sldMk cId="1083540563" sldId="332"/>
        </pc:sldMkLst>
        <pc:spChg chg="mod">
          <ac:chgData name="Fabian Wähner" userId="cd7e1721b8865f42" providerId="LiveId" clId="{33AFD28A-02A0-4D12-8B35-6BCEAB24EED1}" dt="2025-06-11T18:20:07.801" v="388" actId="1076"/>
          <ac:spMkLst>
            <pc:docMk/>
            <pc:sldMk cId="1083540563" sldId="332"/>
            <ac:spMk id="3" creationId="{C1ACFCBD-322A-87CF-D92B-A334971B964C}"/>
          </ac:spMkLst>
        </pc:spChg>
        <pc:spChg chg="mod">
          <ac:chgData name="Fabian Wähner" userId="cd7e1721b8865f42" providerId="LiveId" clId="{33AFD28A-02A0-4D12-8B35-6BCEAB24EED1}" dt="2025-06-11T18:13:35.272" v="315"/>
          <ac:spMkLst>
            <pc:docMk/>
            <pc:sldMk cId="1083540563" sldId="332"/>
            <ac:spMk id="6" creationId="{9D0548CF-DC3B-C689-5ECA-BE5BCA60F7AA}"/>
          </ac:spMkLst>
        </pc:spChg>
        <pc:picChg chg="mod">
          <ac:chgData name="Fabian Wähner" userId="cd7e1721b8865f42" providerId="LiveId" clId="{33AFD28A-02A0-4D12-8B35-6BCEAB24EED1}" dt="2025-06-11T18:19:37.591" v="383" actId="1076"/>
          <ac:picMkLst>
            <pc:docMk/>
            <pc:sldMk cId="1083540563" sldId="332"/>
            <ac:picMk id="2" creationId="{3E4B5A9D-266F-0953-EADE-3DFA1BE315B7}"/>
          </ac:picMkLst>
        </pc:picChg>
      </pc:sldChg>
      <pc:sldChg chg="del">
        <pc:chgData name="Fabian Wähner" userId="cd7e1721b8865f42" providerId="LiveId" clId="{33AFD28A-02A0-4D12-8B35-6BCEAB24EED1}" dt="2025-06-11T18:12:23.759" v="301" actId="47"/>
        <pc:sldMkLst>
          <pc:docMk/>
          <pc:sldMk cId="2106047623" sldId="333"/>
        </pc:sldMkLst>
      </pc:sldChg>
      <pc:sldChg chg="addSp modSp mod ord">
        <pc:chgData name="Fabian Wähner" userId="cd7e1721b8865f42" providerId="LiveId" clId="{33AFD28A-02A0-4D12-8B35-6BCEAB24EED1}" dt="2025-06-11T18:19:11.971" v="380" actId="1076"/>
        <pc:sldMkLst>
          <pc:docMk/>
          <pc:sldMk cId="2756181864" sldId="334"/>
        </pc:sldMkLst>
        <pc:spChg chg="add mod">
          <ac:chgData name="Fabian Wähner" userId="cd7e1721b8865f42" providerId="LiveId" clId="{33AFD28A-02A0-4D12-8B35-6BCEAB24EED1}" dt="2025-06-11T18:19:11.971" v="380" actId="1076"/>
          <ac:spMkLst>
            <pc:docMk/>
            <pc:sldMk cId="2756181864" sldId="334"/>
            <ac:spMk id="4" creationId="{89DCF10D-0236-56EC-6D8D-7918EE78ED45}"/>
          </ac:spMkLst>
        </pc:spChg>
        <pc:spChg chg="mod">
          <ac:chgData name="Fabian Wähner" userId="cd7e1721b8865f42" providerId="LiveId" clId="{33AFD28A-02A0-4D12-8B35-6BCEAB24EED1}" dt="2025-06-11T18:13:30.672" v="314"/>
          <ac:spMkLst>
            <pc:docMk/>
            <pc:sldMk cId="2756181864" sldId="334"/>
            <ac:spMk id="6" creationId="{6C3C93B6-A2DB-9747-0127-33ED272C152E}"/>
          </ac:spMkLst>
        </pc:spChg>
        <pc:spChg chg="mod">
          <ac:chgData name="Fabian Wähner" userId="cd7e1721b8865f42" providerId="LiveId" clId="{33AFD28A-02A0-4D12-8B35-6BCEAB24EED1}" dt="2025-06-11T18:19:06.205" v="379" actId="1076"/>
          <ac:spMkLst>
            <pc:docMk/>
            <pc:sldMk cId="2756181864" sldId="334"/>
            <ac:spMk id="7" creationId="{5D51D866-525B-D85F-B0F2-5C27784ACA1B}"/>
          </ac:spMkLst>
        </pc:spChg>
        <pc:picChg chg="mod">
          <ac:chgData name="Fabian Wähner" userId="cd7e1721b8865f42" providerId="LiveId" clId="{33AFD28A-02A0-4D12-8B35-6BCEAB24EED1}" dt="2025-06-11T18:18:25.056" v="373" actId="1076"/>
          <ac:picMkLst>
            <pc:docMk/>
            <pc:sldMk cId="2756181864" sldId="334"/>
            <ac:picMk id="2" creationId="{23336258-27D6-4724-73B9-FEBD233FEA8D}"/>
          </ac:picMkLst>
        </pc:picChg>
        <pc:picChg chg="mod">
          <ac:chgData name="Fabian Wähner" userId="cd7e1721b8865f42" providerId="LiveId" clId="{33AFD28A-02A0-4D12-8B35-6BCEAB24EED1}" dt="2025-06-11T18:18:59.061" v="378" actId="14100"/>
          <ac:picMkLst>
            <pc:docMk/>
            <pc:sldMk cId="2756181864" sldId="334"/>
            <ac:picMk id="3" creationId="{EB3137FD-6C15-1F9E-1466-72059FD5E067}"/>
          </ac:picMkLst>
        </pc:picChg>
      </pc:sldChg>
      <pc:sldChg chg="addSp delSp modSp add mod">
        <pc:chgData name="Fabian Wähner" userId="cd7e1721b8865f42" providerId="LiveId" clId="{33AFD28A-02A0-4D12-8B35-6BCEAB24EED1}" dt="2025-06-11T18:13:02.112" v="309"/>
        <pc:sldMkLst>
          <pc:docMk/>
          <pc:sldMk cId="4122563293" sldId="335"/>
        </pc:sldMkLst>
        <pc:spChg chg="mod">
          <ac:chgData name="Fabian Wähner" userId="cd7e1721b8865f42" providerId="LiveId" clId="{33AFD28A-02A0-4D12-8B35-6BCEAB24EED1}" dt="2025-06-11T18:13:02.112" v="309"/>
          <ac:spMkLst>
            <pc:docMk/>
            <pc:sldMk cId="4122563293" sldId="335"/>
            <ac:spMk id="2" creationId="{B4AF0336-97F9-7DB8-E968-EBD1764BEDAE}"/>
          </ac:spMkLst>
        </pc:spChg>
        <pc:picChg chg="add del">
          <ac:chgData name="Fabian Wähner" userId="cd7e1721b8865f42" providerId="LiveId" clId="{33AFD28A-02A0-4D12-8B35-6BCEAB24EED1}" dt="2025-06-11T17:32:52.262" v="10" actId="478"/>
          <ac:picMkLst>
            <pc:docMk/>
            <pc:sldMk cId="4122563293" sldId="335"/>
            <ac:picMk id="19" creationId="{8F616A06-4782-7FBA-D573-CBDD42DE481E}"/>
          </ac:picMkLst>
        </pc:picChg>
      </pc:sldChg>
      <pc:sldChg chg="addSp delSp modSp add mod ord">
        <pc:chgData name="Fabian Wähner" userId="cd7e1721b8865f42" providerId="LiveId" clId="{33AFD28A-02A0-4D12-8B35-6BCEAB24EED1}" dt="2025-06-11T18:16:47.525" v="359" actId="14100"/>
        <pc:sldMkLst>
          <pc:docMk/>
          <pc:sldMk cId="614871499" sldId="336"/>
        </pc:sldMkLst>
        <pc:spChg chg="mod">
          <ac:chgData name="Fabian Wähner" userId="cd7e1721b8865f42" providerId="LiveId" clId="{33AFD28A-02A0-4D12-8B35-6BCEAB24EED1}" dt="2025-06-11T18:13:10.792" v="311" actId="20577"/>
          <ac:spMkLst>
            <pc:docMk/>
            <pc:sldMk cId="614871499" sldId="336"/>
            <ac:spMk id="2" creationId="{3BF372A5-18CE-FB26-BAC9-493EEF99E6FE}"/>
          </ac:spMkLst>
        </pc:spChg>
        <pc:spChg chg="mod">
          <ac:chgData name="Fabian Wähner" userId="cd7e1721b8865f42" providerId="LiveId" clId="{33AFD28A-02A0-4D12-8B35-6BCEAB24EED1}" dt="2025-06-11T18:16:43.612" v="358" actId="1076"/>
          <ac:spMkLst>
            <pc:docMk/>
            <pc:sldMk cId="614871499" sldId="336"/>
            <ac:spMk id="5" creationId="{602F6AC6-E807-004A-88C9-73AADD30A09A}"/>
          </ac:spMkLst>
        </pc:spChg>
        <pc:picChg chg="add mod">
          <ac:chgData name="Fabian Wähner" userId="cd7e1721b8865f42" providerId="LiveId" clId="{33AFD28A-02A0-4D12-8B35-6BCEAB24EED1}" dt="2025-06-11T18:16:47.525" v="359" actId="14100"/>
          <ac:picMkLst>
            <pc:docMk/>
            <pc:sldMk cId="614871499" sldId="336"/>
            <ac:picMk id="6" creationId="{0FF7F891-2698-94E3-6BB4-6C28D6985185}"/>
          </ac:picMkLst>
        </pc:picChg>
      </pc:sldChg>
      <pc:sldChg chg="addSp delSp modSp add mod ord">
        <pc:chgData name="Fabian Wähner" userId="cd7e1721b8865f42" providerId="LiveId" clId="{33AFD28A-02A0-4D12-8B35-6BCEAB24EED1}" dt="2025-06-11T18:21:15.141" v="398" actId="1076"/>
        <pc:sldMkLst>
          <pc:docMk/>
          <pc:sldMk cId="3490262797" sldId="337"/>
        </pc:sldMkLst>
        <pc:spChg chg="mod">
          <ac:chgData name="Fabian Wähner" userId="cd7e1721b8865f42" providerId="LiveId" clId="{33AFD28A-02A0-4D12-8B35-6BCEAB24EED1}" dt="2025-06-11T18:21:15.141" v="398" actId="1076"/>
          <ac:spMkLst>
            <pc:docMk/>
            <pc:sldMk cId="3490262797" sldId="337"/>
            <ac:spMk id="3" creationId="{0CC4C4FE-0CAA-0138-7360-60770C453791}"/>
          </ac:spMkLst>
        </pc:spChg>
        <pc:spChg chg="mod">
          <ac:chgData name="Fabian Wähner" userId="cd7e1721b8865f42" providerId="LiveId" clId="{33AFD28A-02A0-4D12-8B35-6BCEAB24EED1}" dt="2025-06-11T18:13:46.787" v="318"/>
          <ac:spMkLst>
            <pc:docMk/>
            <pc:sldMk cId="3490262797" sldId="337"/>
            <ac:spMk id="6" creationId="{073F14FD-9E7A-5676-246B-9AC4796E4327}"/>
          </ac:spMkLst>
        </pc:spChg>
      </pc:sldChg>
      <pc:sldChg chg="addSp delSp modSp add del mod">
        <pc:chgData name="Fabian Wähner" userId="cd7e1721b8865f42" providerId="LiveId" clId="{33AFD28A-02A0-4D12-8B35-6BCEAB24EED1}" dt="2025-06-11T18:22:23.942" v="414" actId="47"/>
        <pc:sldMkLst>
          <pc:docMk/>
          <pc:sldMk cId="1158082020" sldId="338"/>
        </pc:sldMkLst>
      </pc:sldChg>
      <pc:sldChg chg="addSp delSp modSp add del mod">
        <pc:chgData name="Fabian Wähner" userId="cd7e1721b8865f42" providerId="LiveId" clId="{33AFD28A-02A0-4D12-8B35-6BCEAB24EED1}" dt="2025-06-11T18:24:41.466" v="443" actId="47"/>
        <pc:sldMkLst>
          <pc:docMk/>
          <pc:sldMk cId="2013347988" sldId="339"/>
        </pc:sldMkLst>
      </pc:sldChg>
      <pc:sldChg chg="addSp delSp modSp add mod ord">
        <pc:chgData name="Fabian Wähner" userId="cd7e1721b8865f42" providerId="LiveId" clId="{33AFD28A-02A0-4D12-8B35-6BCEAB24EED1}" dt="2025-06-11T18:14:42.990" v="336"/>
        <pc:sldMkLst>
          <pc:docMk/>
          <pc:sldMk cId="1406413314" sldId="340"/>
        </pc:sldMkLst>
        <pc:spChg chg="mod">
          <ac:chgData name="Fabian Wähner" userId="cd7e1721b8865f42" providerId="LiveId" clId="{33AFD28A-02A0-4D12-8B35-6BCEAB24EED1}" dt="2025-06-11T18:14:42.990" v="336"/>
          <ac:spMkLst>
            <pc:docMk/>
            <pc:sldMk cId="1406413314" sldId="340"/>
            <ac:spMk id="2" creationId="{C3A0CEA3-33F0-4B04-828D-1473D2E071D8}"/>
          </ac:spMkLst>
        </pc:spChg>
        <pc:spChg chg="add mod">
          <ac:chgData name="Fabian Wähner" userId="cd7e1721b8865f42" providerId="LiveId" clId="{33AFD28A-02A0-4D12-8B35-6BCEAB24EED1}" dt="2025-06-11T18:00:50.794" v="213" actId="20577"/>
          <ac:spMkLst>
            <pc:docMk/>
            <pc:sldMk cId="1406413314" sldId="340"/>
            <ac:spMk id="4" creationId="{634A248C-1E61-C40A-6E01-EC509C6AB956}"/>
          </ac:spMkLst>
        </pc:spChg>
      </pc:sldChg>
      <pc:sldChg chg="addSp delSp modSp add mod">
        <pc:chgData name="Fabian Wähner" userId="cd7e1721b8865f42" providerId="LiveId" clId="{33AFD28A-02A0-4D12-8B35-6BCEAB24EED1}" dt="2025-06-11T18:14:24.962" v="330"/>
        <pc:sldMkLst>
          <pc:docMk/>
          <pc:sldMk cId="2589007106" sldId="341"/>
        </pc:sldMkLst>
        <pc:spChg chg="mod">
          <ac:chgData name="Fabian Wähner" userId="cd7e1721b8865f42" providerId="LiveId" clId="{33AFD28A-02A0-4D12-8B35-6BCEAB24EED1}" dt="2025-06-11T17:51:00.321" v="154" actId="20577"/>
          <ac:spMkLst>
            <pc:docMk/>
            <pc:sldMk cId="2589007106" sldId="341"/>
            <ac:spMk id="5" creationId="{8F35D75D-BC39-FCBF-D391-E09B38BEA933}"/>
          </ac:spMkLst>
        </pc:spChg>
        <pc:spChg chg="mod">
          <ac:chgData name="Fabian Wähner" userId="cd7e1721b8865f42" providerId="LiveId" clId="{33AFD28A-02A0-4D12-8B35-6BCEAB24EED1}" dt="2025-06-11T18:14:24.962" v="330"/>
          <ac:spMkLst>
            <pc:docMk/>
            <pc:sldMk cId="2589007106" sldId="341"/>
            <ac:spMk id="6" creationId="{0A1E1C77-7B98-3F89-BD39-16E7DAF9A6B4}"/>
          </ac:spMkLst>
        </pc:spChg>
        <pc:picChg chg="add mod">
          <ac:chgData name="Fabian Wähner" userId="cd7e1721b8865f42" providerId="LiveId" clId="{33AFD28A-02A0-4D12-8B35-6BCEAB24EED1}" dt="2025-06-11T17:50:04.994" v="145" actId="1076"/>
          <ac:picMkLst>
            <pc:docMk/>
            <pc:sldMk cId="2589007106" sldId="341"/>
            <ac:picMk id="4" creationId="{013D7F9F-5A50-81D6-40A5-08056FC779B7}"/>
          </ac:picMkLst>
        </pc:picChg>
      </pc:sldChg>
      <pc:sldChg chg="addSp delSp modSp add mod">
        <pc:chgData name="Fabian Wähner" userId="cd7e1721b8865f42" providerId="LiveId" clId="{33AFD28A-02A0-4D12-8B35-6BCEAB24EED1}" dt="2025-06-11T18:14:28.687" v="331"/>
        <pc:sldMkLst>
          <pc:docMk/>
          <pc:sldMk cId="2306437965" sldId="342"/>
        </pc:sldMkLst>
      </pc:sldChg>
      <pc:sldChg chg="addSp delSp modSp add mod">
        <pc:chgData name="Fabian Wähner" userId="cd7e1721b8865f42" providerId="LiveId" clId="{33AFD28A-02A0-4D12-8B35-6BCEAB24EED1}" dt="2025-06-11T18:14:30.902" v="332"/>
        <pc:sldMkLst>
          <pc:docMk/>
          <pc:sldMk cId="861689969" sldId="343"/>
        </pc:sldMkLst>
        <pc:spChg chg="add mod">
          <ac:chgData name="Fabian Wähner" userId="cd7e1721b8865f42" providerId="LiveId" clId="{33AFD28A-02A0-4D12-8B35-6BCEAB24EED1}" dt="2025-06-11T17:54:06.906" v="178" actId="20577"/>
          <ac:spMkLst>
            <pc:docMk/>
            <pc:sldMk cId="861689969" sldId="343"/>
            <ac:spMk id="2" creationId="{DF2D8346-8F25-8896-D56B-472C4428C95F}"/>
          </ac:spMkLst>
        </pc:spChg>
        <pc:spChg chg="mod">
          <ac:chgData name="Fabian Wähner" userId="cd7e1721b8865f42" providerId="LiveId" clId="{33AFD28A-02A0-4D12-8B35-6BCEAB24EED1}" dt="2025-06-11T18:14:30.902" v="332"/>
          <ac:spMkLst>
            <pc:docMk/>
            <pc:sldMk cId="861689969" sldId="343"/>
            <ac:spMk id="6" creationId="{C13C48EB-BBBE-18B5-B1CA-67696035FDE2}"/>
          </ac:spMkLst>
        </pc:spChg>
        <pc:picChg chg="add mod">
          <ac:chgData name="Fabian Wähner" userId="cd7e1721b8865f42" providerId="LiveId" clId="{33AFD28A-02A0-4D12-8B35-6BCEAB24EED1}" dt="2025-06-11T17:53:29.940" v="170" actId="1076"/>
          <ac:picMkLst>
            <pc:docMk/>
            <pc:sldMk cId="861689969" sldId="343"/>
            <ac:picMk id="7" creationId="{25082377-CBD8-F9B1-EA77-CE342B17F969}"/>
          </ac:picMkLst>
        </pc:picChg>
      </pc:sldChg>
      <pc:sldChg chg="addSp delSp modSp add mod">
        <pc:chgData name="Fabian Wähner" userId="cd7e1721b8865f42" providerId="LiveId" clId="{33AFD28A-02A0-4D12-8B35-6BCEAB24EED1}" dt="2025-06-11T18:14:37.194" v="334"/>
        <pc:sldMkLst>
          <pc:docMk/>
          <pc:sldMk cId="3357491377" sldId="344"/>
        </pc:sldMkLst>
      </pc:sldChg>
      <pc:sldChg chg="addSp delSp modSp add mod ord">
        <pc:chgData name="Fabian Wähner" userId="cd7e1721b8865f42" providerId="LiveId" clId="{33AFD28A-02A0-4D12-8B35-6BCEAB24EED1}" dt="2025-06-11T18:14:40.691" v="335"/>
        <pc:sldMkLst>
          <pc:docMk/>
          <pc:sldMk cId="1658166607" sldId="345"/>
        </pc:sldMkLst>
      </pc:sldChg>
      <pc:sldChg chg="add del">
        <pc:chgData name="Fabian Wähner" userId="cd7e1721b8865f42" providerId="LiveId" clId="{33AFD28A-02A0-4D12-8B35-6BCEAB24EED1}" dt="2025-06-11T18:12:17.588" v="295" actId="47"/>
        <pc:sldMkLst>
          <pc:docMk/>
          <pc:sldMk cId="2429045435" sldId="346"/>
        </pc:sldMkLst>
      </pc:sldChg>
      <pc:sldChg chg="addSp delSp modSp add mod ord">
        <pc:chgData name="Fabian Wähner" userId="cd7e1721b8865f42" providerId="LiveId" clId="{33AFD28A-02A0-4D12-8B35-6BCEAB24EED1}" dt="2025-06-11T18:14:51.158" v="339"/>
        <pc:sldMkLst>
          <pc:docMk/>
          <pc:sldMk cId="705788338" sldId="347"/>
        </pc:sldMkLst>
        <pc:spChg chg="mod">
          <ac:chgData name="Fabian Wähner" userId="cd7e1721b8865f42" providerId="LiveId" clId="{33AFD28A-02A0-4D12-8B35-6BCEAB24EED1}" dt="2025-06-11T18:02:28.048" v="227" actId="1076"/>
          <ac:spMkLst>
            <pc:docMk/>
            <pc:sldMk cId="705788338" sldId="347"/>
            <ac:spMk id="5" creationId="{4373BA66-D7EC-572A-BF7E-789D8F9B7DEE}"/>
          </ac:spMkLst>
        </pc:spChg>
        <pc:spChg chg="mod">
          <ac:chgData name="Fabian Wähner" userId="cd7e1721b8865f42" providerId="LiveId" clId="{33AFD28A-02A0-4D12-8B35-6BCEAB24EED1}" dt="2025-06-11T18:14:51.158" v="339"/>
          <ac:spMkLst>
            <pc:docMk/>
            <pc:sldMk cId="705788338" sldId="347"/>
            <ac:spMk id="6" creationId="{92438BA0-22EB-9420-03A2-3FEA9C58CD3E}"/>
          </ac:spMkLst>
        </pc:spChg>
        <pc:spChg chg="add mod">
          <ac:chgData name="Fabian Wähner" userId="cd7e1721b8865f42" providerId="LiveId" clId="{33AFD28A-02A0-4D12-8B35-6BCEAB24EED1}" dt="2025-06-11T18:02:46.121" v="229" actId="1076"/>
          <ac:spMkLst>
            <pc:docMk/>
            <pc:sldMk cId="705788338" sldId="347"/>
            <ac:spMk id="8" creationId="{332513DF-07AF-3FC2-72C5-1DC5CAAF9B52}"/>
          </ac:spMkLst>
        </pc:spChg>
        <pc:picChg chg="add mod">
          <ac:chgData name="Fabian Wähner" userId="cd7e1721b8865f42" providerId="LiveId" clId="{33AFD28A-02A0-4D12-8B35-6BCEAB24EED1}" dt="2025-06-11T18:02:24.850" v="226" actId="1076"/>
          <ac:picMkLst>
            <pc:docMk/>
            <pc:sldMk cId="705788338" sldId="347"/>
            <ac:picMk id="4" creationId="{2A6D5F71-88D8-7224-01CC-E70EFBF76B2D}"/>
          </ac:picMkLst>
        </pc:picChg>
      </pc:sldChg>
      <pc:sldChg chg="addSp delSp modSp add mod">
        <pc:chgData name="Fabian Wähner" userId="cd7e1721b8865f42" providerId="LiveId" clId="{33AFD28A-02A0-4D12-8B35-6BCEAB24EED1}" dt="2025-06-11T18:14:56.647" v="341"/>
        <pc:sldMkLst>
          <pc:docMk/>
          <pc:sldMk cId="3293489810" sldId="348"/>
        </pc:sldMkLst>
        <pc:spChg chg="mod">
          <ac:chgData name="Fabian Wähner" userId="cd7e1721b8865f42" providerId="LiveId" clId="{33AFD28A-02A0-4D12-8B35-6BCEAB24EED1}" dt="2025-06-11T18:14:56.647" v="341"/>
          <ac:spMkLst>
            <pc:docMk/>
            <pc:sldMk cId="3293489810" sldId="348"/>
            <ac:spMk id="5" creationId="{1CDD93A4-F842-3797-4390-FA1E80DDA21F}"/>
          </ac:spMkLst>
        </pc:spChg>
        <pc:spChg chg="mod">
          <ac:chgData name="Fabian Wähner" userId="cd7e1721b8865f42" providerId="LiveId" clId="{33AFD28A-02A0-4D12-8B35-6BCEAB24EED1}" dt="2025-06-11T18:05:29.277" v="249" actId="20577"/>
          <ac:spMkLst>
            <pc:docMk/>
            <pc:sldMk cId="3293489810" sldId="348"/>
            <ac:spMk id="7" creationId="{E1AB89CB-FCD6-EAE8-C780-4CC35FDB74B7}"/>
          </ac:spMkLst>
        </pc:spChg>
        <pc:picChg chg="add mod">
          <ac:chgData name="Fabian Wähner" userId="cd7e1721b8865f42" providerId="LiveId" clId="{33AFD28A-02A0-4D12-8B35-6BCEAB24EED1}" dt="2025-06-11T18:05:10.702" v="247" actId="1076"/>
          <ac:picMkLst>
            <pc:docMk/>
            <pc:sldMk cId="3293489810" sldId="348"/>
            <ac:picMk id="4" creationId="{67C65CBE-7C5A-DD9B-E855-DBA721246A16}"/>
          </ac:picMkLst>
        </pc:picChg>
      </pc:sldChg>
      <pc:sldChg chg="addSp delSp modSp add mod">
        <pc:chgData name="Fabian Wähner" userId="cd7e1721b8865f42" providerId="LiveId" clId="{33AFD28A-02A0-4D12-8B35-6BCEAB24EED1}" dt="2025-06-11T18:15:00.078" v="343"/>
        <pc:sldMkLst>
          <pc:docMk/>
          <pc:sldMk cId="741661077" sldId="349"/>
        </pc:sldMkLst>
      </pc:sldChg>
      <pc:sldChg chg="addSp delSp modSp add mod">
        <pc:chgData name="Fabian Wähner" userId="cd7e1721b8865f42" providerId="LiveId" clId="{33AFD28A-02A0-4D12-8B35-6BCEAB24EED1}" dt="2025-06-11T18:15:05.817" v="344"/>
        <pc:sldMkLst>
          <pc:docMk/>
          <pc:sldMk cId="2054127515" sldId="350"/>
        </pc:sldMkLst>
        <pc:spChg chg="mod">
          <ac:chgData name="Fabian Wähner" userId="cd7e1721b8865f42" providerId="LiveId" clId="{33AFD28A-02A0-4D12-8B35-6BCEAB24EED1}" dt="2025-06-11T18:15:05.817" v="344"/>
          <ac:spMkLst>
            <pc:docMk/>
            <pc:sldMk cId="2054127515" sldId="350"/>
            <ac:spMk id="5" creationId="{C224215B-7E4C-4A49-00BE-DDEE053C07B1}"/>
          </ac:spMkLst>
        </pc:spChg>
        <pc:spChg chg="mod">
          <ac:chgData name="Fabian Wähner" userId="cd7e1721b8865f42" providerId="LiveId" clId="{33AFD28A-02A0-4D12-8B35-6BCEAB24EED1}" dt="2025-06-11T18:08:19.058" v="273" actId="20577"/>
          <ac:spMkLst>
            <pc:docMk/>
            <pc:sldMk cId="2054127515" sldId="350"/>
            <ac:spMk id="7" creationId="{F73916D5-258A-6C80-B774-A6F52D324EE2}"/>
          </ac:spMkLst>
        </pc:spChg>
        <pc:picChg chg="add">
          <ac:chgData name="Fabian Wähner" userId="cd7e1721b8865f42" providerId="LiveId" clId="{33AFD28A-02A0-4D12-8B35-6BCEAB24EED1}" dt="2025-06-11T18:07:53.598" v="265" actId="22"/>
          <ac:picMkLst>
            <pc:docMk/>
            <pc:sldMk cId="2054127515" sldId="350"/>
            <ac:picMk id="4" creationId="{A22B137E-8C50-15C9-C6C3-197A8BB4D3D4}"/>
          </ac:picMkLst>
        </pc:picChg>
      </pc:sldChg>
      <pc:sldChg chg="addSp delSp modSp add mod ord">
        <pc:chgData name="Fabian Wähner" userId="cd7e1721b8865f42" providerId="LiveId" clId="{33AFD28A-02A0-4D12-8B35-6BCEAB24EED1}" dt="2025-06-11T18:25:47.991" v="456" actId="1036"/>
        <pc:sldMkLst>
          <pc:docMk/>
          <pc:sldMk cId="3008215688" sldId="351"/>
        </pc:sldMkLst>
        <pc:spChg chg="add mod">
          <ac:chgData name="Fabian Wähner" userId="cd7e1721b8865f42" providerId="LiveId" clId="{33AFD28A-02A0-4D12-8B35-6BCEAB24EED1}" dt="2025-06-11T18:24:26.512" v="441" actId="1076"/>
          <ac:spMkLst>
            <pc:docMk/>
            <pc:sldMk cId="3008215688" sldId="351"/>
            <ac:spMk id="4" creationId="{FF313A85-49BB-D59D-ED3F-D2FD5D2A2E2B}"/>
          </ac:spMkLst>
        </pc:spChg>
        <pc:picChg chg="add mod">
          <ac:chgData name="Fabian Wähner" userId="cd7e1721b8865f42" providerId="LiveId" clId="{33AFD28A-02A0-4D12-8B35-6BCEAB24EED1}" dt="2025-06-11T18:25:47.991" v="456" actId="1036"/>
          <ac:picMkLst>
            <pc:docMk/>
            <pc:sldMk cId="3008215688" sldId="351"/>
            <ac:picMk id="2" creationId="{1FAEA0CD-7AF5-4314-8DC2-A72FC757B91B}"/>
          </ac:picMkLst>
        </pc:picChg>
      </pc:sldChg>
      <pc:sldChg chg="addSp delSp modSp add mod">
        <pc:chgData name="Fabian Wähner" userId="cd7e1721b8865f42" providerId="LiveId" clId="{33AFD28A-02A0-4D12-8B35-6BCEAB24EED1}" dt="2025-06-11T18:25:27.351" v="452" actId="1035"/>
        <pc:sldMkLst>
          <pc:docMk/>
          <pc:sldMk cId="704242945" sldId="352"/>
        </pc:sldMkLst>
        <pc:spChg chg="add mod">
          <ac:chgData name="Fabian Wähner" userId="cd7e1721b8865f42" providerId="LiveId" clId="{33AFD28A-02A0-4D12-8B35-6BCEAB24EED1}" dt="2025-06-11T18:24:39.252" v="442" actId="1076"/>
          <ac:spMkLst>
            <pc:docMk/>
            <pc:sldMk cId="704242945" sldId="352"/>
            <ac:spMk id="5" creationId="{7D6D0C1A-BD9B-6DF1-6CFA-2E2E8D045D7C}"/>
          </ac:spMkLst>
        </pc:spChg>
        <pc:picChg chg="add mod">
          <ac:chgData name="Fabian Wähner" userId="cd7e1721b8865f42" providerId="LiveId" clId="{33AFD28A-02A0-4D12-8B35-6BCEAB24EED1}" dt="2025-06-11T18:25:27.351" v="452" actId="1035"/>
          <ac:picMkLst>
            <pc:docMk/>
            <pc:sldMk cId="704242945" sldId="352"/>
            <ac:picMk id="3" creationId="{4F240CB7-BC24-D29E-D2AC-289AA8D3CB92}"/>
          </ac:picMkLst>
        </pc:picChg>
      </pc:sldChg>
      <pc:sldChg chg="addSp delSp modSp add mod ord">
        <pc:chgData name="Fabian Wähner" userId="cd7e1721b8865f42" providerId="LiveId" clId="{33AFD28A-02A0-4D12-8B35-6BCEAB24EED1}" dt="2025-06-11T18:27:06.852" v="536" actId="1076"/>
        <pc:sldMkLst>
          <pc:docMk/>
          <pc:sldMk cId="137082854" sldId="353"/>
        </pc:sldMkLst>
        <pc:spChg chg="add mod">
          <ac:chgData name="Fabian Wähner" userId="cd7e1721b8865f42" providerId="LiveId" clId="{33AFD28A-02A0-4D12-8B35-6BCEAB24EED1}" dt="2025-06-11T18:27:06.852" v="536" actId="1076"/>
          <ac:spMkLst>
            <pc:docMk/>
            <pc:sldMk cId="137082854" sldId="353"/>
            <ac:spMk id="5" creationId="{02C66373-85CE-105F-059E-5390C97D3EBA}"/>
          </ac:spMkLst>
        </pc:spChg>
        <pc:picChg chg="add mod">
          <ac:chgData name="Fabian Wähner" userId="cd7e1721b8865f42" providerId="LiveId" clId="{33AFD28A-02A0-4D12-8B35-6BCEAB24EED1}" dt="2025-06-11T18:26:46.182" v="530" actId="1037"/>
          <ac:picMkLst>
            <pc:docMk/>
            <pc:sldMk cId="137082854" sldId="353"/>
            <ac:picMk id="3" creationId="{4D43BDB4-D99C-C3FB-7E4B-CD6B7A5AFF16}"/>
          </ac:picMkLst>
        </pc:picChg>
      </pc:sldChg>
      <pc:sldChg chg="addSp delSp modSp add del mod">
        <pc:chgData name="Fabian Wähner" userId="cd7e1721b8865f42" providerId="LiveId" clId="{33AFD28A-02A0-4D12-8B35-6BCEAB24EED1}" dt="2025-06-11T18:25:21.034" v="450" actId="47"/>
        <pc:sldMkLst>
          <pc:docMk/>
          <pc:sldMk cId="1064390099" sldId="353"/>
        </pc:sldMkLst>
      </pc:sldChg>
      <pc:sldChg chg="addSp delSp modSp add mod">
        <pc:chgData name="Fabian Wähner" userId="cd7e1721b8865f42" providerId="LiveId" clId="{33AFD28A-02A0-4D12-8B35-6BCEAB24EED1}" dt="2025-06-11T18:27:42.651" v="545" actId="1076"/>
        <pc:sldMkLst>
          <pc:docMk/>
          <pc:sldMk cId="830043533" sldId="354"/>
        </pc:sldMkLst>
        <pc:spChg chg="add mod">
          <ac:chgData name="Fabian Wähner" userId="cd7e1721b8865f42" providerId="LiveId" clId="{33AFD28A-02A0-4D12-8B35-6BCEAB24EED1}" dt="2025-06-11T18:27:42.651" v="545" actId="1076"/>
          <ac:spMkLst>
            <pc:docMk/>
            <pc:sldMk cId="830043533" sldId="354"/>
            <ac:spMk id="4" creationId="{95C29E7D-54CC-BE36-F95D-0067A20D8BDA}"/>
          </ac:spMkLst>
        </pc:spChg>
        <pc:picChg chg="add mod">
          <ac:chgData name="Fabian Wähner" userId="cd7e1721b8865f42" providerId="LiveId" clId="{33AFD28A-02A0-4D12-8B35-6BCEAB24EED1}" dt="2025-06-11T18:27:32.231" v="543" actId="14100"/>
          <ac:picMkLst>
            <pc:docMk/>
            <pc:sldMk cId="830043533" sldId="354"/>
            <ac:picMk id="2" creationId="{A1A3216D-DD4D-30C8-07F8-D6C00A4FB4C3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276600" cy="5365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4281488" y="0"/>
            <a:ext cx="3276600" cy="5365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E9C29D-9F86-42A2-9523-3292783C0F20}" type="datetimeFigureOut">
              <a:rPr lang="de-DE" smtClean="0"/>
              <a:t>13.06.2025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374775" y="1336675"/>
            <a:ext cx="4810125" cy="36083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755650" y="5145088"/>
            <a:ext cx="6048375" cy="42100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10155238"/>
            <a:ext cx="3276600" cy="5365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4281488" y="10155238"/>
            <a:ext cx="3276600" cy="5365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A5D23B-7736-4B2B-9047-4F076DE76F9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878288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de-DE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de-DE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de-DE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1" name="PlaceHolder 3"/>
          <p:cNvSpPr>
            <a:spLocks noGrp="1"/>
          </p:cNvSpPr>
          <p:nvPr>
            <p:ph type="body"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2" name="PlaceHolder 4"/>
          <p:cNvSpPr>
            <a:spLocks noGrp="1"/>
          </p:cNvSpPr>
          <p:nvPr>
            <p:ph type="body"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3" name="PlaceHolder 5"/>
          <p:cNvSpPr>
            <a:spLocks noGrp="1"/>
          </p:cNvSpPr>
          <p:nvPr>
            <p:ph type="body"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4" name="PlaceHolder 6"/>
          <p:cNvSpPr>
            <a:spLocks noGrp="1"/>
          </p:cNvSpPr>
          <p:nvPr>
            <p:ph type="body"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5" name="PlaceHolder 7"/>
          <p:cNvSpPr>
            <a:spLocks noGrp="1"/>
          </p:cNvSpPr>
          <p:nvPr>
            <p:ph type="body"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de-DE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7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de-DE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de-DE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de-DE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2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de-DE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de-DE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de-DE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7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8" name="PlaceHolder 4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de-DE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de-DE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de-DE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1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2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de-DE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6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de-DE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9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de-DE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2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3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4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de-DE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7" name="PlaceHolder 3"/>
          <p:cNvSpPr>
            <a:spLocks noGrp="1"/>
          </p:cNvSpPr>
          <p:nvPr>
            <p:ph type="body"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8" name="PlaceHolder 4"/>
          <p:cNvSpPr>
            <a:spLocks noGrp="1"/>
          </p:cNvSpPr>
          <p:nvPr>
            <p:ph type="body"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9" name="PlaceHolder 5"/>
          <p:cNvSpPr>
            <a:spLocks noGrp="1"/>
          </p:cNvSpPr>
          <p:nvPr>
            <p:ph type="body"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0" name="PlaceHolder 6"/>
          <p:cNvSpPr>
            <a:spLocks noGrp="1"/>
          </p:cNvSpPr>
          <p:nvPr>
            <p:ph type="body"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1" name="PlaceHolder 7"/>
          <p:cNvSpPr>
            <a:spLocks noGrp="1"/>
          </p:cNvSpPr>
          <p:nvPr>
            <p:ph type="body"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de-DE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9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de-DE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de-DE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5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de-DE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5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54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de-DE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de-DE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de-DE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de-DE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5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59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0" name="PlaceHolder 4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de-DE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3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4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de-DE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7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8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de-DE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1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de-DE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4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5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6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de-DE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9" name="PlaceHolder 3"/>
          <p:cNvSpPr>
            <a:spLocks noGrp="1"/>
          </p:cNvSpPr>
          <p:nvPr>
            <p:ph type="body"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80" name="PlaceHolder 4"/>
          <p:cNvSpPr>
            <a:spLocks noGrp="1"/>
          </p:cNvSpPr>
          <p:nvPr>
            <p:ph type="body"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81" name="PlaceHolder 5"/>
          <p:cNvSpPr>
            <a:spLocks noGrp="1"/>
          </p:cNvSpPr>
          <p:nvPr>
            <p:ph type="body"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82" name="PlaceHolder 6"/>
          <p:cNvSpPr>
            <a:spLocks noGrp="1"/>
          </p:cNvSpPr>
          <p:nvPr>
            <p:ph type="body"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83" name="PlaceHolder 7"/>
          <p:cNvSpPr>
            <a:spLocks noGrp="1"/>
          </p:cNvSpPr>
          <p:nvPr>
            <p:ph type="body"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de-DE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de-DE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de-DE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de-DE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de-DE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de-DE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0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ustomShape 1"/>
          <p:cNvSpPr/>
          <p:nvPr/>
        </p:nvSpPr>
        <p:spPr>
          <a:xfrm>
            <a:off x="0" y="0"/>
            <a:ext cx="9141840" cy="141048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1" name="CustomShape 2"/>
          <p:cNvSpPr/>
          <p:nvPr/>
        </p:nvSpPr>
        <p:spPr>
          <a:xfrm>
            <a:off x="857160" y="6356520"/>
            <a:ext cx="1355040" cy="3628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" name="CustomShape 3"/>
          <p:cNvSpPr/>
          <p:nvPr/>
        </p:nvSpPr>
        <p:spPr>
          <a:xfrm>
            <a:off x="7236360" y="6356520"/>
            <a:ext cx="1477080" cy="3628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" name="CustomShape 4"/>
          <p:cNvSpPr/>
          <p:nvPr/>
        </p:nvSpPr>
        <p:spPr>
          <a:xfrm>
            <a:off x="0" y="6492960"/>
            <a:ext cx="9141840" cy="362880"/>
          </a:xfrm>
          <a:prstGeom prst="rect">
            <a:avLst/>
          </a:prstGeom>
          <a:solidFill>
            <a:srgbClr val="1935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" name="CustomShape 5"/>
          <p:cNvSpPr/>
          <p:nvPr/>
        </p:nvSpPr>
        <p:spPr>
          <a:xfrm>
            <a:off x="611640" y="6453360"/>
            <a:ext cx="4030200" cy="3628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de-DE" sz="1200" b="0" strike="noStrike" spc="-1">
                <a:solidFill>
                  <a:srgbClr val="80808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Universität Potsdam  </a:t>
            </a:r>
            <a:endParaRPr lang="de-DE" sz="1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5" name="Grafik 10"/>
          <p:cNvPicPr/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0" y="318600"/>
            <a:ext cx="2481840" cy="1092240"/>
          </a:xfrm>
          <a:prstGeom prst="rect">
            <a:avLst/>
          </a:prstGeom>
          <a:ln>
            <a:noFill/>
          </a:ln>
        </p:spPr>
      </p:pic>
      <p:sp>
        <p:nvSpPr>
          <p:cNvPr id="6" name="CustomShape 6"/>
          <p:cNvSpPr/>
          <p:nvPr/>
        </p:nvSpPr>
        <p:spPr>
          <a:xfrm>
            <a:off x="714240" y="6356520"/>
            <a:ext cx="1497960" cy="3628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7" name="CustomShape 7"/>
          <p:cNvSpPr/>
          <p:nvPr/>
        </p:nvSpPr>
        <p:spPr>
          <a:xfrm>
            <a:off x="7236360" y="6356520"/>
            <a:ext cx="1477080" cy="3628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8" name="PlaceHolder 8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de-DE" sz="4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Format des Titeltextes durch Klicken bearbeiten</a:t>
            </a:r>
          </a:p>
        </p:txBody>
      </p:sp>
      <p:sp>
        <p:nvSpPr>
          <p:cNvPr id="9" name="PlaceHolder 9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Format des Gliederungstextes durch Klicken bearbeiten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de-DE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Zweite Gliederungsebene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Dritte Gliederungsebene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de-DE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Vierte Gliederungsebene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Fünfte Gliederungsebene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Sechste Gliederungsebene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Siebte Gliederungsebene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CustomShape 1"/>
          <p:cNvSpPr/>
          <p:nvPr/>
        </p:nvSpPr>
        <p:spPr>
          <a:xfrm>
            <a:off x="0" y="0"/>
            <a:ext cx="9141840" cy="141048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7" name="CustomShape 2"/>
          <p:cNvSpPr/>
          <p:nvPr/>
        </p:nvSpPr>
        <p:spPr>
          <a:xfrm>
            <a:off x="857160" y="6356520"/>
            <a:ext cx="1355040" cy="3628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8" name="CustomShape 3"/>
          <p:cNvSpPr/>
          <p:nvPr/>
        </p:nvSpPr>
        <p:spPr>
          <a:xfrm>
            <a:off x="7236360" y="6356520"/>
            <a:ext cx="1477080" cy="3628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9" name="CustomShape 4"/>
          <p:cNvSpPr/>
          <p:nvPr/>
        </p:nvSpPr>
        <p:spPr>
          <a:xfrm>
            <a:off x="0" y="6492960"/>
            <a:ext cx="9141840" cy="362880"/>
          </a:xfrm>
          <a:prstGeom prst="rect">
            <a:avLst/>
          </a:prstGeom>
          <a:solidFill>
            <a:srgbClr val="1935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50" name="CustomShape 5"/>
          <p:cNvSpPr/>
          <p:nvPr/>
        </p:nvSpPr>
        <p:spPr>
          <a:xfrm>
            <a:off x="611640" y="6453360"/>
            <a:ext cx="4030200" cy="3628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de-DE" sz="1200" b="0" strike="noStrike" spc="-1">
                <a:solidFill>
                  <a:srgbClr val="80808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Universität Potsdam  </a:t>
            </a:r>
            <a:endParaRPr lang="de-DE" sz="1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51" name="Grafik 10"/>
          <p:cNvPicPr/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0" y="318600"/>
            <a:ext cx="2481840" cy="1092240"/>
          </a:xfrm>
          <a:prstGeom prst="rect">
            <a:avLst/>
          </a:prstGeom>
          <a:ln>
            <a:noFill/>
          </a:ln>
        </p:spPr>
      </p:pic>
      <p:sp>
        <p:nvSpPr>
          <p:cNvPr id="52" name="CustomShape 6"/>
          <p:cNvSpPr/>
          <p:nvPr/>
        </p:nvSpPr>
        <p:spPr>
          <a:xfrm>
            <a:off x="714240" y="6356520"/>
            <a:ext cx="1497960" cy="3628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53" name="CustomShape 7"/>
          <p:cNvSpPr/>
          <p:nvPr/>
        </p:nvSpPr>
        <p:spPr>
          <a:xfrm>
            <a:off x="7236360" y="6356520"/>
            <a:ext cx="1477080" cy="3628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54" name="PlaceHolder 8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de-DE" sz="4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Format des Titeltextes durch Klicken bearbeiten</a:t>
            </a:r>
          </a:p>
        </p:txBody>
      </p:sp>
      <p:sp>
        <p:nvSpPr>
          <p:cNvPr id="55" name="PlaceHolder 9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Format des Gliederungstextes durch Klicken bearbeiten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de-DE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Zweite Gliederungsebene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Dritte Gliederungsebene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de-DE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Vierte Gliederungsebene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Fünfte Gliederungsebene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Sechste Gliederungsebene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Siebte Gliederungsebene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CustomShape 1"/>
          <p:cNvSpPr/>
          <p:nvPr/>
        </p:nvSpPr>
        <p:spPr>
          <a:xfrm>
            <a:off x="0" y="0"/>
            <a:ext cx="9141840" cy="141048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39" name="CustomShape 2"/>
          <p:cNvSpPr/>
          <p:nvPr/>
        </p:nvSpPr>
        <p:spPr>
          <a:xfrm>
            <a:off x="857160" y="6356520"/>
            <a:ext cx="1355040" cy="3628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40" name="CustomShape 3"/>
          <p:cNvSpPr/>
          <p:nvPr/>
        </p:nvSpPr>
        <p:spPr>
          <a:xfrm>
            <a:off x="7236360" y="6356520"/>
            <a:ext cx="1477080" cy="3628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41" name="CustomShape 4"/>
          <p:cNvSpPr/>
          <p:nvPr/>
        </p:nvSpPr>
        <p:spPr>
          <a:xfrm>
            <a:off x="0" y="6492960"/>
            <a:ext cx="9141840" cy="362880"/>
          </a:xfrm>
          <a:prstGeom prst="rect">
            <a:avLst/>
          </a:prstGeom>
          <a:solidFill>
            <a:srgbClr val="1935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42" name="CustomShape 5"/>
          <p:cNvSpPr/>
          <p:nvPr/>
        </p:nvSpPr>
        <p:spPr>
          <a:xfrm>
            <a:off x="611640" y="6453360"/>
            <a:ext cx="4030200" cy="3628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de-DE" sz="1200" b="0" strike="noStrike" spc="-1">
                <a:solidFill>
                  <a:srgbClr val="80808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Universität Potsdam  </a:t>
            </a:r>
            <a:endParaRPr lang="de-DE" sz="1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43" name="Grafik 10"/>
          <p:cNvPicPr/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0" y="318600"/>
            <a:ext cx="2481840" cy="1092240"/>
          </a:xfrm>
          <a:prstGeom prst="rect">
            <a:avLst/>
          </a:prstGeom>
          <a:ln>
            <a:noFill/>
          </a:ln>
        </p:spPr>
      </p:pic>
      <p:sp>
        <p:nvSpPr>
          <p:cNvPr id="144" name="CustomShape 6"/>
          <p:cNvSpPr/>
          <p:nvPr/>
        </p:nvSpPr>
        <p:spPr>
          <a:xfrm>
            <a:off x="714240" y="6356520"/>
            <a:ext cx="1497960" cy="3628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45" name="CustomShape 7"/>
          <p:cNvSpPr/>
          <p:nvPr/>
        </p:nvSpPr>
        <p:spPr>
          <a:xfrm>
            <a:off x="7236360" y="6356520"/>
            <a:ext cx="1477080" cy="3628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46" name="PlaceHolder 8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de-DE" sz="4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Format des Titeltextes durch Klicken bearbeiten</a:t>
            </a:r>
          </a:p>
        </p:txBody>
      </p:sp>
      <p:sp>
        <p:nvSpPr>
          <p:cNvPr id="147" name="PlaceHolder 9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Format des Gliederungstextes durch Klicken bearbeiten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de-DE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Zweite Gliederungsebene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Dritte Gliederungsebene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de-DE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Vierte Gliederungsebene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Fünfte Gliederungsebene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Sechste Gliederungsebene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Siebte Gliederungsebene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hyperlink" Target="https://shorturl.at/I1nVh" TargetMode="Externa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ons.wikimedia.org/wiki/File:Louis_XIV,_King_of_France,_after_Lefebvre_-_Les_collections_du_ch%C3%A2teau_de_Versailles.jpg" TargetMode="Externa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ons.wikimedia.org/wiki/File:Karl_XI,_1655-1697,_kung_av_Sverige,_pfalzgreve_av_Zweibr%C3%BCcken_(David_Kl%C3%B6cker_Ehrenstrahl)_-_Nationalmuseum_-_15931.tif?page=1&amp;uselang=de" TargetMode="Externa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de.wikipedia.org/wiki/Friedrich_Wilhelm_(Brandenburg)#/media/Datei:Kurf%C3%BCrst_Friedrich_Wilhelm_von_Brandenburg_3.jpeg" TargetMode="Externa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upload.wikimedia.org/wikipedia/commons/5/54/Carl_Gustaf_Wrangel_1662.jpg?uselang=de" TargetMode="Externa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hyperlink" Target="https://upload.wikimedia.org/wikipedia/commons/0/0a/Charta-expeditionis-anno-1675.png" TargetMode="Externa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hyperlink" Target="https://de.wikipedia.org/wiki/Schlacht_bei_Fehrbellin#/media/Datei:Schlacht_von_Fehrbellin_18_Jun_1675.svg" TargetMode="Externa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hyperlink" Target="https://de.wikipedia.org/wiki/Schlacht_bei_Fehrbellin#/media/Datei:Derfflinger.jpg" TargetMode="Externa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hyperlink" Target="https://de.wikipedia.org/wiki/Schwedeneinfall_1674/75#/media/Datei:Schlacht_bei_Fehrbellin2.JPG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ons.wikimedia.org/wiki/File:U-Bahnhof_Fehrbelliner_Platz,_Station_Sign.jpg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upload.wikimedia.org/wikipedia/commons/4/49/Kampfgebiete_1675_bis_1679.JPG" TargetMode="External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hyperlink" Target="https://brandenburg.museum-digital.de/singleimage?imagenr=37958" TargetMode="Externa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hyperlink" Target="https://upload.wikimedia.org/wikipedia/commons/1/13/Kleines_Denkmal%2C_Vorderseite.JPG" TargetMode="Externa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de.wikipedia.org/wiki/Friedrich_II._(Hessen-Homburg)#/media/Datei:Friedrich_II_van_Hessen-Homburg_(1633-1708),_by_studio_of_Pieter_Nason.jpg" TargetMode="External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s://de.wikipedia.org/wiki/Emanuel_Froben#/media/Datei:Schlacht_bei_Fehrbellin.jpg" TargetMode="External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s://de.wikipedia.org/wiki/Schlacht_bei_Fehrbellin#/media/Datei:Hakenberg_Denkmal.jpg" TargetMode="External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hyperlink" Target="https://de.wikipedia.org/wiki/Emanuel_Froben#/media/Datei:Schlacht_bei_Fehrbellin.jpg" TargetMode="Externa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hyperlink" Target="https://commons.wikimedia.org/wiki/File:Berlin_Ruhmeshalle_Wandbild_Schlacht_bei_Fehrbellin_1675.jpg?uselang=de" TargetMode="External"/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hyperlink" Target="https://commons.wikimedia.org/wiki/File:Grosser_Kurfuerst_Fehrbellin_2.jpg?uselang=de" TargetMode="External"/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hyperlink" Target="https://daten.verwaltungsportal.de/dateien/dynnav_banner/7/8/6/schlacht.jpg" TargetMode="External"/><Relationship Id="rId1" Type="http://schemas.openxmlformats.org/officeDocument/2006/relationships/slideLayout" Target="../slideLayouts/slideLayout1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commons.wikimedia.org/wiki/File:Preussen-GrKF.jpg" TargetMode="Externa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s://de.wikipedia.org/wiki/Pikeniere#/media/Datei:HGM_Saal_1_Musketiere_und_Pikeniere.jpg" TargetMode="Externa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s://de.wikipedia.org/wiki/Schwedeneinfall_1674/75#/media/Datei:Electress_Dorothea's_Own_-_capt_and_sub.jpg" TargetMode="Externa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s://de.wikipedia.org/wiki/Gesch%C3%BCtz#/media/Datei:Lederkanone838.jpg" TargetMode="External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de.wikipedia.org/wiki/Gesch%C3%BCtz#/media/Datei:S%C3%A4chsische_Gesch%C3%BCtz_aus_1691_im_Innenhof_der_Burg_Creuzburg.jpg" TargetMode="Externa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upload.wikimedia.org/wikipedia/commons/4/48/Schlacht_am_Wei%C3%9Fen_Berg_C-K_063.jpg" TargetMode="Externa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de.wikipedia.org/wiki/Oranische_Heeresreform#/media/Datei:Niederl%C3%A4ndische_Ordonnanz_2.jpg" TargetMode="Externa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CustomShape 1"/>
          <p:cNvSpPr/>
          <p:nvPr/>
        </p:nvSpPr>
        <p:spPr>
          <a:xfrm>
            <a:off x="457200" y="273600"/>
            <a:ext cx="8227440" cy="1143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de-DE"/>
          </a:p>
        </p:txBody>
      </p:sp>
      <p:sp>
        <p:nvSpPr>
          <p:cNvPr id="185" name="CustomShape 2"/>
          <p:cNvSpPr/>
          <p:nvPr/>
        </p:nvSpPr>
        <p:spPr>
          <a:xfrm>
            <a:off x="457200" y="1995374"/>
            <a:ext cx="8227440" cy="39754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 algn="ctr"/>
            <a:r>
              <a:rPr lang="de-DE" sz="2000" b="1" dirty="0">
                <a:latin typeface="Calibri" panose="020F0502020204030204" pitchFamily="34" charset="0"/>
                <a:cs typeface="Calibri" panose="020F0502020204030204" pitchFamily="34" charset="0"/>
              </a:rPr>
              <a:t>350 Jahre Schlacht bei Fehrbellin 1675: </a:t>
            </a:r>
          </a:p>
          <a:p>
            <a:pPr algn="ctr"/>
            <a:r>
              <a:rPr lang="de-DE" sz="2000" b="1" dirty="0">
                <a:latin typeface="Calibri" panose="020F0502020204030204" pitchFamily="34" charset="0"/>
                <a:cs typeface="Calibri" panose="020F0502020204030204" pitchFamily="34" charset="0"/>
              </a:rPr>
              <a:t>Mythos und Wirklichkeit</a:t>
            </a:r>
            <a:r>
              <a:rPr lang="de-DE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de-DE" sz="3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lnSpc>
                <a:spcPct val="100000"/>
              </a:lnSpc>
            </a:pPr>
            <a:r>
              <a:rPr lang="de-DE" sz="1600" b="0" i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Prof. Dr. Frank </a:t>
            </a:r>
            <a:r>
              <a:rPr lang="de-DE" sz="1600" b="0" i="1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Göse</a:t>
            </a:r>
            <a:endParaRPr lang="de-DE" sz="1600" b="0" i="1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 panose="020F0502020204030204" pitchFamily="34" charset="0"/>
              <a:ea typeface="DejaVu Sans"/>
              <a:cs typeface="Calibri" panose="020F0502020204030204" pitchFamily="34" charset="0"/>
            </a:endParaRPr>
          </a:p>
          <a:p>
            <a:pPr algn="ctr">
              <a:lnSpc>
                <a:spcPct val="100000"/>
              </a:lnSpc>
            </a:pPr>
            <a:r>
              <a:rPr lang="de-DE" sz="14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 panose="020F0502020204030204" pitchFamily="34" charset="0"/>
                <a:cs typeface="Calibri" panose="020F0502020204030204" pitchFamily="34" charset="0"/>
              </a:rPr>
              <a:t>22.06.2025</a:t>
            </a:r>
            <a:endParaRPr lang="de-DE" sz="1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Rechteck 1"/>
          <p:cNvSpPr/>
          <p:nvPr/>
        </p:nvSpPr>
        <p:spPr>
          <a:xfrm>
            <a:off x="8187852" y="6549628"/>
            <a:ext cx="846420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de-DE" sz="800" dirty="0">
                <a:solidFill>
                  <a:schemeClr val="bg1"/>
                </a:solidFill>
                <a:latin typeface="Georgia" panose="02040502050405020303" pitchFamily="18" charset="0"/>
              </a:rPr>
              <a:t>22.06.2025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53F996-846F-DE4F-3174-21CF1EF304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CustomShape 1">
            <a:extLst>
              <a:ext uri="{FF2B5EF4-FFF2-40B4-BE49-F238E27FC236}">
                <a16:creationId xmlns:a16="http://schemas.microsoft.com/office/drawing/2014/main" id="{D5F60668-3CEA-FB72-1AF8-86D08ED5CBF4}"/>
              </a:ext>
            </a:extLst>
          </p:cNvPr>
          <p:cNvSpPr/>
          <p:nvPr/>
        </p:nvSpPr>
        <p:spPr>
          <a:xfrm>
            <a:off x="457200" y="273600"/>
            <a:ext cx="8227440" cy="1143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de-DE"/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3D6E7C1B-D5EF-D622-073C-A8CBEC3E0473}"/>
              </a:ext>
            </a:extLst>
          </p:cNvPr>
          <p:cNvSpPr/>
          <p:nvPr/>
        </p:nvSpPr>
        <p:spPr>
          <a:xfrm>
            <a:off x="8187852" y="6549628"/>
            <a:ext cx="84642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de-DE" sz="800" dirty="0">
                <a:solidFill>
                  <a:schemeClr val="bg1"/>
                </a:solidFill>
                <a:latin typeface="Georgia" panose="02040502050405020303" pitchFamily="18" charset="0"/>
              </a:rPr>
              <a:t>22.06.2025</a:t>
            </a:r>
          </a:p>
          <a:p>
            <a:pPr>
              <a:defRPr/>
            </a:pPr>
            <a:endParaRPr lang="de-DE" sz="800" dirty="0">
              <a:solidFill>
                <a:schemeClr val="bg1"/>
              </a:solidFill>
              <a:latin typeface="Georgia" panose="02040502050405020303" pitchFamily="18" charset="0"/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1E78D687-F3F7-9374-4C7B-714DB7F1EB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673" y="1719518"/>
            <a:ext cx="7798654" cy="4350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4099704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8E7D5D-A5D5-5B29-DC0C-33D1DADCEB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CustomShape 1">
            <a:extLst>
              <a:ext uri="{FF2B5EF4-FFF2-40B4-BE49-F238E27FC236}">
                <a16:creationId xmlns:a16="http://schemas.microsoft.com/office/drawing/2014/main" id="{07022592-AF61-8A92-A19D-24F8C8C588A8}"/>
              </a:ext>
            </a:extLst>
          </p:cNvPr>
          <p:cNvSpPr/>
          <p:nvPr/>
        </p:nvSpPr>
        <p:spPr>
          <a:xfrm>
            <a:off x="457200" y="273600"/>
            <a:ext cx="8227440" cy="1143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de-DE"/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073F14FD-9E7A-5676-246B-9AC4796E4327}"/>
              </a:ext>
            </a:extLst>
          </p:cNvPr>
          <p:cNvSpPr/>
          <p:nvPr/>
        </p:nvSpPr>
        <p:spPr>
          <a:xfrm>
            <a:off x="8187852" y="6549628"/>
            <a:ext cx="84642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de-DE" sz="800" dirty="0">
                <a:solidFill>
                  <a:schemeClr val="bg1"/>
                </a:solidFill>
                <a:latin typeface="Georgia" panose="02040502050405020303" pitchFamily="18" charset="0"/>
              </a:rPr>
              <a:t>22.06.2025</a:t>
            </a:r>
          </a:p>
          <a:p>
            <a:pPr>
              <a:defRPr/>
            </a:pPr>
            <a:endParaRPr lang="de-DE" sz="800" dirty="0">
              <a:solidFill>
                <a:schemeClr val="bg1"/>
              </a:solidFill>
              <a:latin typeface="Georgia" panose="02040502050405020303" pitchFamily="18" charset="0"/>
            </a:endParaRP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0CC4C4FE-0CAA-0138-7360-60770C453791}"/>
              </a:ext>
            </a:extLst>
          </p:cNvPr>
          <p:cNvSpPr txBox="1"/>
          <p:nvPr/>
        </p:nvSpPr>
        <p:spPr>
          <a:xfrm>
            <a:off x="7359064" y="5159657"/>
            <a:ext cx="177345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b="1" dirty="0">
                <a:latin typeface="Calibri" panose="020F0502020204030204" pitchFamily="34" charset="0"/>
                <a:cs typeface="Calibri" panose="020F0502020204030204" pitchFamily="34" charset="0"/>
              </a:rPr>
              <a:t>Mitteleuropa in der zweiten Hälfte des </a:t>
            </a:r>
            <a:br>
              <a:rPr lang="de-DE" sz="1600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de-DE" sz="1600" b="1" dirty="0">
                <a:latin typeface="Calibri" panose="020F0502020204030204" pitchFamily="34" charset="0"/>
                <a:cs typeface="Calibri" panose="020F0502020204030204" pitchFamily="34" charset="0"/>
              </a:rPr>
              <a:t>17. Jahrhunderts</a:t>
            </a:r>
            <a:br>
              <a:rPr lang="de-DE" sz="1600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de-DE" sz="800" dirty="0">
                <a:latin typeface="Calibri" panose="020F0502020204030204" pitchFamily="34" charset="0"/>
                <a:cs typeface="Calibri" panose="020F0502020204030204" pitchFamily="34" charset="0"/>
              </a:rPr>
              <a:t>Public Domain, via Yahoo; </a:t>
            </a:r>
            <a:r>
              <a:rPr lang="de-DE" sz="800" dirty="0">
                <a:latin typeface="Calibri" panose="020F0502020204030204" pitchFamily="34" charset="0"/>
                <a:cs typeface="Calibri" panose="020F0502020204030204" pitchFamily="34" charset="0"/>
                <a:hlinkClick r:id="rId2"/>
              </a:rPr>
              <a:t>https://shorturl.at/I1nVh</a:t>
            </a:r>
            <a:r>
              <a:rPr lang="de-DE" sz="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de-DE" sz="16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CD6E14B6-99F5-46AD-8E19-AFBD077925B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16600"/>
            <a:ext cx="7359064" cy="5066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0262797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BB7B07-7007-20DD-9B2A-1D8E8221D4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CustomShape 1">
            <a:extLst>
              <a:ext uri="{FF2B5EF4-FFF2-40B4-BE49-F238E27FC236}">
                <a16:creationId xmlns:a16="http://schemas.microsoft.com/office/drawing/2014/main" id="{B2205654-969E-3D7A-1EE0-1E06B1E0D0D4}"/>
              </a:ext>
            </a:extLst>
          </p:cNvPr>
          <p:cNvSpPr/>
          <p:nvPr/>
        </p:nvSpPr>
        <p:spPr>
          <a:xfrm>
            <a:off x="457200" y="273600"/>
            <a:ext cx="8227440" cy="1143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de-DE"/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BF54092B-F9A4-2065-C3C2-90C1F0577048}"/>
              </a:ext>
            </a:extLst>
          </p:cNvPr>
          <p:cNvSpPr/>
          <p:nvPr/>
        </p:nvSpPr>
        <p:spPr>
          <a:xfrm>
            <a:off x="8187852" y="6549628"/>
            <a:ext cx="84642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de-DE" sz="800" dirty="0">
                <a:solidFill>
                  <a:schemeClr val="bg1"/>
                </a:solidFill>
                <a:latin typeface="Georgia" panose="02040502050405020303" pitchFamily="18" charset="0"/>
              </a:rPr>
              <a:t>22.06.2025</a:t>
            </a:r>
          </a:p>
          <a:p>
            <a:pPr>
              <a:defRPr/>
            </a:pPr>
            <a:endParaRPr lang="de-DE" sz="800" dirty="0">
              <a:solidFill>
                <a:schemeClr val="bg1"/>
              </a:solidFill>
              <a:latin typeface="Georgia" panose="02040502050405020303" pitchFamily="18" charset="0"/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1FAEA0CD-7AF5-4314-8DC2-A72FC757B9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8568" y="1277947"/>
            <a:ext cx="4160519" cy="5217751"/>
          </a:xfrm>
          <a:prstGeom prst="rect">
            <a:avLst/>
          </a:prstGeom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FF313A85-49BB-D59D-ED3F-D2FD5D2A2E2B}"/>
              </a:ext>
            </a:extLst>
          </p:cNvPr>
          <p:cNvSpPr txBox="1"/>
          <p:nvPr/>
        </p:nvSpPr>
        <p:spPr>
          <a:xfrm>
            <a:off x="6380351" y="5163115"/>
            <a:ext cx="261518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b="1" dirty="0">
                <a:latin typeface="Calibri" panose="020F0502020204030204" pitchFamily="34" charset="0"/>
                <a:cs typeface="Calibri" panose="020F0502020204030204" pitchFamily="34" charset="0"/>
              </a:rPr>
              <a:t>Porträt König </a:t>
            </a:r>
          </a:p>
          <a:p>
            <a:r>
              <a:rPr lang="de-DE" sz="1600" b="1" dirty="0">
                <a:latin typeface="Calibri" panose="020F0502020204030204" pitchFamily="34" charset="0"/>
                <a:cs typeface="Calibri" panose="020F0502020204030204" pitchFamily="34" charset="0"/>
              </a:rPr>
              <a:t>Ludwigs XIV. von Frankreich </a:t>
            </a:r>
          </a:p>
          <a:p>
            <a:r>
              <a:rPr lang="de-DE" sz="1600" b="1" dirty="0">
                <a:latin typeface="Calibri" panose="020F0502020204030204" pitchFamily="34" charset="0"/>
                <a:cs typeface="Calibri" panose="020F0502020204030204" pitchFamily="34" charset="0"/>
              </a:rPr>
              <a:t>(1672)</a:t>
            </a:r>
            <a:br>
              <a:rPr lang="de-DE" sz="1600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de-DE" sz="800" dirty="0">
                <a:latin typeface="Calibri" panose="020F0502020204030204" pitchFamily="34" charset="0"/>
                <a:cs typeface="Calibri" panose="020F0502020204030204" pitchFamily="34" charset="0"/>
              </a:rPr>
              <a:t>Public Domain, via Wikimedia Commons; </a:t>
            </a:r>
            <a:r>
              <a:rPr lang="de-DE" sz="800" dirty="0">
                <a:latin typeface="Calibri" panose="020F0502020204030204" pitchFamily="34" charset="0"/>
                <a:cs typeface="Calibri" panose="020F0502020204030204" pitchFamily="34" charset="0"/>
                <a:hlinkClick r:id="rId3"/>
              </a:rPr>
              <a:t>https://commons.wikimedia.org/wiki/File:Louis_XIV,_King_of_France,_after_Lefebvre_-_Les_collections_du_ch%C3%A2teau_de_Versailles.jpg</a:t>
            </a:r>
            <a:r>
              <a:rPr lang="de-DE" sz="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de-DE" sz="16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8215688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86B9DC-02BB-DC24-3698-2DA63557F4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CustomShape 1">
            <a:extLst>
              <a:ext uri="{FF2B5EF4-FFF2-40B4-BE49-F238E27FC236}">
                <a16:creationId xmlns:a16="http://schemas.microsoft.com/office/drawing/2014/main" id="{1D04A74C-7304-2C2E-0E26-9532CDE831EC}"/>
              </a:ext>
            </a:extLst>
          </p:cNvPr>
          <p:cNvSpPr/>
          <p:nvPr/>
        </p:nvSpPr>
        <p:spPr>
          <a:xfrm>
            <a:off x="457200" y="273600"/>
            <a:ext cx="8227440" cy="1143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de-DE"/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0488C5A2-249F-0309-1132-387E6D344EE0}"/>
              </a:ext>
            </a:extLst>
          </p:cNvPr>
          <p:cNvSpPr/>
          <p:nvPr/>
        </p:nvSpPr>
        <p:spPr>
          <a:xfrm>
            <a:off x="8187852" y="6549628"/>
            <a:ext cx="84642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de-DE" sz="800" dirty="0">
                <a:solidFill>
                  <a:schemeClr val="bg1"/>
                </a:solidFill>
                <a:latin typeface="Georgia" panose="02040502050405020303" pitchFamily="18" charset="0"/>
              </a:rPr>
              <a:t>22.06.2025</a:t>
            </a:r>
          </a:p>
          <a:p>
            <a:pPr>
              <a:defRPr/>
            </a:pPr>
            <a:endParaRPr lang="de-DE" sz="800" dirty="0">
              <a:solidFill>
                <a:schemeClr val="bg1"/>
              </a:solidFill>
              <a:latin typeface="Georgia" panose="02040502050405020303" pitchFamily="18" charset="0"/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4F240CB7-BC24-D29E-D2AC-289AA8D3CB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6165" y="1282529"/>
            <a:ext cx="5202107" cy="5239667"/>
          </a:xfrm>
          <a:prstGeom prst="rect">
            <a:avLst/>
          </a:prstGeom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id="{7D6D0C1A-BD9B-6DF1-6CFA-2E2E8D045D7C}"/>
              </a:ext>
            </a:extLst>
          </p:cNvPr>
          <p:cNvSpPr txBox="1"/>
          <p:nvPr/>
        </p:nvSpPr>
        <p:spPr>
          <a:xfrm>
            <a:off x="6700392" y="4856857"/>
            <a:ext cx="2157155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b="1" dirty="0">
                <a:latin typeface="Calibri" panose="020F0502020204030204" pitchFamily="34" charset="0"/>
                <a:cs typeface="Calibri" panose="020F0502020204030204" pitchFamily="34" charset="0"/>
              </a:rPr>
              <a:t>Reiterbild König </a:t>
            </a:r>
            <a:br>
              <a:rPr lang="de-DE" sz="1600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de-DE" sz="1600" b="1" dirty="0">
                <a:latin typeface="Calibri" panose="020F0502020204030204" pitchFamily="34" charset="0"/>
                <a:cs typeface="Calibri" panose="020F0502020204030204" pitchFamily="34" charset="0"/>
              </a:rPr>
              <a:t>Karls XI. von Schweden </a:t>
            </a:r>
            <a:br>
              <a:rPr lang="de-DE" sz="1600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de-DE" sz="1600" b="1" dirty="0">
                <a:latin typeface="Calibri" panose="020F0502020204030204" pitchFamily="34" charset="0"/>
                <a:cs typeface="Calibri" panose="020F0502020204030204" pitchFamily="34" charset="0"/>
              </a:rPr>
              <a:t>(1672) </a:t>
            </a:r>
            <a:br>
              <a:rPr lang="de-DE" sz="1600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de-DE" sz="800" dirty="0">
                <a:latin typeface="Calibri" panose="020F0502020204030204" pitchFamily="34" charset="0"/>
                <a:cs typeface="Calibri" panose="020F0502020204030204" pitchFamily="34" charset="0"/>
              </a:rPr>
              <a:t>Public Domain, via Wikimedia Commons; </a:t>
            </a:r>
            <a:r>
              <a:rPr lang="de-DE" sz="800" dirty="0">
                <a:latin typeface="Calibri" panose="020F0502020204030204" pitchFamily="34" charset="0"/>
                <a:cs typeface="Calibri" panose="020F0502020204030204" pitchFamily="34" charset="0"/>
                <a:hlinkClick r:id="rId3"/>
              </a:rPr>
              <a:t>https://commons.wikimedia.org/wiki/File:Karl_XI,_1655-1697,_kung_av_Sverige,_pfalzgreve_av_Zweibr%C3%BCcken_(David_Kl%C3%B6cker_Ehrenstrahl)_-_Nationalmuseum_-_15931.tif?page=1&amp;uselang=de</a:t>
            </a:r>
            <a:r>
              <a:rPr lang="de-DE" sz="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de-DE" sz="16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4242945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ED589C-9CD5-D93A-DB16-CC3647F1AF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CustomShape 1">
            <a:extLst>
              <a:ext uri="{FF2B5EF4-FFF2-40B4-BE49-F238E27FC236}">
                <a16:creationId xmlns:a16="http://schemas.microsoft.com/office/drawing/2014/main" id="{0AF9D876-A1D4-7485-9E90-9210F156D66D}"/>
              </a:ext>
            </a:extLst>
          </p:cNvPr>
          <p:cNvSpPr/>
          <p:nvPr/>
        </p:nvSpPr>
        <p:spPr>
          <a:xfrm>
            <a:off x="457200" y="273600"/>
            <a:ext cx="8227440" cy="1143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de-DE"/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60475641-1389-8C8D-1F9A-F4ACB8F87D7A}"/>
              </a:ext>
            </a:extLst>
          </p:cNvPr>
          <p:cNvSpPr/>
          <p:nvPr/>
        </p:nvSpPr>
        <p:spPr>
          <a:xfrm>
            <a:off x="8187852" y="6549628"/>
            <a:ext cx="84642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de-DE" sz="800" dirty="0">
                <a:solidFill>
                  <a:schemeClr val="bg1"/>
                </a:solidFill>
                <a:latin typeface="Georgia" panose="02040502050405020303" pitchFamily="18" charset="0"/>
              </a:rPr>
              <a:t>22.06.2025</a:t>
            </a:r>
          </a:p>
          <a:p>
            <a:pPr>
              <a:defRPr/>
            </a:pPr>
            <a:endParaRPr lang="de-DE" sz="800" dirty="0">
              <a:solidFill>
                <a:schemeClr val="bg1"/>
              </a:solidFill>
              <a:latin typeface="Georgia" panose="02040502050405020303" pitchFamily="18" charset="0"/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4D43BDB4-D99C-C3FB-7E4B-CD6B7A5AFF16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712" y="1276815"/>
            <a:ext cx="3582465" cy="5212135"/>
          </a:xfrm>
          <a:prstGeom prst="rect">
            <a:avLst/>
          </a:prstGeom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id="{02C66373-85CE-105F-059E-5390C97D3EBA}"/>
              </a:ext>
            </a:extLst>
          </p:cNvPr>
          <p:cNvSpPr txBox="1"/>
          <p:nvPr/>
        </p:nvSpPr>
        <p:spPr>
          <a:xfrm>
            <a:off x="5850177" y="5042400"/>
            <a:ext cx="314661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b="1" dirty="0">
                <a:latin typeface="Calibri" panose="020F0502020204030204" pitchFamily="34" charset="0"/>
                <a:cs typeface="Calibri" panose="020F0502020204030204" pitchFamily="34" charset="0"/>
              </a:rPr>
              <a:t>Kurfürst </a:t>
            </a:r>
          </a:p>
          <a:p>
            <a:r>
              <a:rPr lang="de-DE" sz="1600" b="1" dirty="0">
                <a:latin typeface="Calibri" panose="020F0502020204030204" pitchFamily="34" charset="0"/>
                <a:cs typeface="Calibri" panose="020F0502020204030204" pitchFamily="34" charset="0"/>
              </a:rPr>
              <a:t>Friedrich Wilhelm von Brandenburg</a:t>
            </a:r>
          </a:p>
          <a:p>
            <a:r>
              <a:rPr lang="de-DE" sz="1600" b="1" dirty="0">
                <a:latin typeface="Calibri" panose="020F0502020204030204" pitchFamily="34" charset="0"/>
                <a:cs typeface="Calibri" panose="020F0502020204030204" pitchFamily="34" charset="0"/>
              </a:rPr>
              <a:t>(Gemälde um 1663)</a:t>
            </a:r>
            <a:br>
              <a:rPr lang="de-DE" sz="1600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de-DE" sz="800" dirty="0">
                <a:latin typeface="Calibri" panose="020F0502020204030204" pitchFamily="34" charset="0"/>
                <a:cs typeface="Calibri" panose="020F0502020204030204" pitchFamily="34" charset="0"/>
              </a:rPr>
              <a:t>Public Domain, via Wikimedia Commons; </a:t>
            </a:r>
            <a:r>
              <a:rPr lang="de-DE" sz="800" dirty="0">
                <a:latin typeface="Calibri" panose="020F0502020204030204" pitchFamily="34" charset="0"/>
                <a:cs typeface="Calibri" panose="020F0502020204030204" pitchFamily="34" charset="0"/>
                <a:hlinkClick r:id="rId3"/>
              </a:rPr>
              <a:t>https://de.wikipedia.org/wiki/Friedrich_Wilhelm_(Brandenburg)#/media/Datei:Kurf%C3%BCrst_Friedrich_Wilhelm_von_Brandenburg_3.jpeg</a:t>
            </a:r>
            <a:r>
              <a:rPr lang="de-DE" sz="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de-DE" sz="16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082854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626BE4-C2DD-E94A-F545-7C59722897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CustomShape 1">
            <a:extLst>
              <a:ext uri="{FF2B5EF4-FFF2-40B4-BE49-F238E27FC236}">
                <a16:creationId xmlns:a16="http://schemas.microsoft.com/office/drawing/2014/main" id="{A0FEA0F5-571D-13A6-AB9F-E077E5EB9A65}"/>
              </a:ext>
            </a:extLst>
          </p:cNvPr>
          <p:cNvSpPr/>
          <p:nvPr/>
        </p:nvSpPr>
        <p:spPr>
          <a:xfrm>
            <a:off x="457200" y="273600"/>
            <a:ext cx="8227440" cy="1143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de-DE"/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68434259-3A02-8E68-2775-DC866F6CBA5F}"/>
              </a:ext>
            </a:extLst>
          </p:cNvPr>
          <p:cNvSpPr/>
          <p:nvPr/>
        </p:nvSpPr>
        <p:spPr>
          <a:xfrm>
            <a:off x="8187852" y="6549628"/>
            <a:ext cx="84642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de-DE" sz="800" dirty="0">
                <a:solidFill>
                  <a:schemeClr val="bg1"/>
                </a:solidFill>
                <a:latin typeface="Georgia" panose="02040502050405020303" pitchFamily="18" charset="0"/>
              </a:rPr>
              <a:t>22.06.2025</a:t>
            </a:r>
          </a:p>
          <a:p>
            <a:pPr>
              <a:defRPr/>
            </a:pPr>
            <a:endParaRPr lang="de-DE" sz="800" dirty="0">
              <a:solidFill>
                <a:schemeClr val="bg1"/>
              </a:solidFill>
              <a:latin typeface="Georgia" panose="02040502050405020303" pitchFamily="18" charset="0"/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A1A3216D-DD4D-30C8-07F8-D6C00A4FB4C3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712" y="1276815"/>
            <a:ext cx="4279392" cy="5226318"/>
          </a:xfrm>
          <a:prstGeom prst="rect">
            <a:avLst/>
          </a:prstGeom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95C29E7D-54CC-BE36-F95D-0067A20D8BDA}"/>
              </a:ext>
            </a:extLst>
          </p:cNvPr>
          <p:cNvSpPr txBox="1"/>
          <p:nvPr/>
        </p:nvSpPr>
        <p:spPr>
          <a:xfrm>
            <a:off x="6547104" y="5302804"/>
            <a:ext cx="2355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b="1" dirty="0">
                <a:latin typeface="Calibri" panose="020F0502020204030204" pitchFamily="34" charset="0"/>
                <a:cs typeface="Calibri" panose="020F0502020204030204" pitchFamily="34" charset="0"/>
              </a:rPr>
              <a:t>Reichsmarschall </a:t>
            </a:r>
            <a:br>
              <a:rPr lang="de-DE" sz="1600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de-DE" sz="1600" b="1" dirty="0">
                <a:latin typeface="Calibri" panose="020F0502020204030204" pitchFamily="34" charset="0"/>
                <a:cs typeface="Calibri" panose="020F0502020204030204" pitchFamily="34" charset="0"/>
              </a:rPr>
              <a:t>Carl Gustav Wrangel (1613-1676)</a:t>
            </a:r>
            <a:br>
              <a:rPr lang="de-DE" sz="1600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de-DE" sz="800" dirty="0">
                <a:latin typeface="Calibri" panose="020F0502020204030204" pitchFamily="34" charset="0"/>
                <a:cs typeface="Calibri" panose="020F0502020204030204" pitchFamily="34" charset="0"/>
              </a:rPr>
              <a:t>Public Domain, via Wikimedia Commons; </a:t>
            </a:r>
            <a:r>
              <a:rPr lang="de-DE" sz="800" dirty="0">
                <a:latin typeface="Calibri" panose="020F0502020204030204" pitchFamily="34" charset="0"/>
                <a:cs typeface="Calibri" panose="020F0502020204030204" pitchFamily="34" charset="0"/>
                <a:hlinkClick r:id="rId3"/>
              </a:rPr>
              <a:t>https://upload.wikimedia.org/wikipedia/commons/5/54/Carl_Gustaf_Wrangel_1662.jpg?uselang=de</a:t>
            </a:r>
            <a:r>
              <a:rPr lang="de-DE" sz="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de-DE" sz="16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0043533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2D9678-3B4D-160E-5268-9E8BDB0CDD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CustomShape 1">
            <a:extLst>
              <a:ext uri="{FF2B5EF4-FFF2-40B4-BE49-F238E27FC236}">
                <a16:creationId xmlns:a16="http://schemas.microsoft.com/office/drawing/2014/main" id="{CC0B6EC1-B850-3283-1959-982D1B1F8153}"/>
              </a:ext>
            </a:extLst>
          </p:cNvPr>
          <p:cNvSpPr/>
          <p:nvPr/>
        </p:nvSpPr>
        <p:spPr>
          <a:xfrm>
            <a:off x="457200" y="273600"/>
            <a:ext cx="8227440" cy="1143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de-DE"/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9155883A-474A-D4B4-AA25-60AF48ED4DE1}"/>
              </a:ext>
            </a:extLst>
          </p:cNvPr>
          <p:cNvSpPr/>
          <p:nvPr/>
        </p:nvSpPr>
        <p:spPr>
          <a:xfrm>
            <a:off x="8187852" y="6549628"/>
            <a:ext cx="84642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de-DE" sz="800" dirty="0">
                <a:solidFill>
                  <a:schemeClr val="bg1"/>
                </a:solidFill>
                <a:latin typeface="Georgia" panose="02040502050405020303" pitchFamily="18" charset="0"/>
              </a:rPr>
              <a:t>22.06.2025</a:t>
            </a:r>
          </a:p>
          <a:p>
            <a:pPr>
              <a:defRPr/>
            </a:pPr>
            <a:endParaRPr lang="de-DE" sz="800" dirty="0">
              <a:solidFill>
                <a:schemeClr val="bg1"/>
              </a:solidFill>
              <a:latin typeface="Georgia" panose="02040502050405020303" pitchFamily="18" charset="0"/>
            </a:endParaRP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77D82358-B39B-CF6B-600B-B8E12889E2FB}"/>
              </a:ext>
            </a:extLst>
          </p:cNvPr>
          <p:cNvSpPr txBox="1"/>
          <p:nvPr/>
        </p:nvSpPr>
        <p:spPr>
          <a:xfrm>
            <a:off x="4696691" y="5038102"/>
            <a:ext cx="311228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b="1" dirty="0">
                <a:latin typeface="Calibri" panose="020F0502020204030204" pitchFamily="34" charset="0"/>
                <a:cs typeface="Calibri" panose="020F0502020204030204" pitchFamily="34" charset="0"/>
              </a:rPr>
              <a:t>Bewegungen der </a:t>
            </a:r>
          </a:p>
          <a:p>
            <a:r>
              <a:rPr lang="de-DE" sz="1600" b="1" dirty="0">
                <a:latin typeface="Calibri" panose="020F0502020204030204" pitchFamily="34" charset="0"/>
                <a:cs typeface="Calibri" panose="020F0502020204030204" pitchFamily="34" charset="0"/>
              </a:rPr>
              <a:t>brandenburgischen und </a:t>
            </a:r>
          </a:p>
          <a:p>
            <a:r>
              <a:rPr lang="de-DE" sz="1600" b="1" dirty="0">
                <a:latin typeface="Calibri" panose="020F0502020204030204" pitchFamily="34" charset="0"/>
                <a:cs typeface="Calibri" panose="020F0502020204030204" pitchFamily="34" charset="0"/>
              </a:rPr>
              <a:t>schwedischen Einheiten </a:t>
            </a:r>
          </a:p>
          <a:p>
            <a:r>
              <a:rPr lang="de-DE" sz="1600" b="1" dirty="0">
                <a:latin typeface="Calibri" panose="020F0502020204030204" pitchFamily="34" charset="0"/>
                <a:cs typeface="Calibri" panose="020F0502020204030204" pitchFamily="34" charset="0"/>
              </a:rPr>
              <a:t>im Vor- und Nachfeld der Schlacht</a:t>
            </a:r>
            <a:br>
              <a:rPr lang="de-DE" sz="1600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de-DE" sz="800" dirty="0">
                <a:latin typeface="Calibri" panose="020F0502020204030204" pitchFamily="34" charset="0"/>
                <a:cs typeface="Calibri" panose="020F0502020204030204" pitchFamily="34" charset="0"/>
              </a:rPr>
              <a:t>Public Domain, via Wikimedia Commons; </a:t>
            </a:r>
            <a:r>
              <a:rPr lang="de-DE" sz="800" dirty="0">
                <a:latin typeface="Calibri" panose="020F0502020204030204" pitchFamily="34" charset="0"/>
                <a:cs typeface="Calibri" panose="020F0502020204030204" pitchFamily="34" charset="0"/>
                <a:hlinkClick r:id="rId2"/>
              </a:rPr>
              <a:t>https://upload.wikimedia.org/wikipedia/commons/0/0a/Charta-expeditionis-anno-1675.png</a:t>
            </a:r>
            <a:r>
              <a:rPr lang="de-DE" sz="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de-DE" sz="16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94F7ADE9-0C72-341B-675A-2674802F7848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07455"/>
            <a:ext cx="4696691" cy="5077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5672017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973DBF-FEE2-652C-D574-85E5B508FC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CustomShape 1">
            <a:extLst>
              <a:ext uri="{FF2B5EF4-FFF2-40B4-BE49-F238E27FC236}">
                <a16:creationId xmlns:a16="http://schemas.microsoft.com/office/drawing/2014/main" id="{6FA97966-7B73-D8F7-47CD-4ED1C5967C42}"/>
              </a:ext>
            </a:extLst>
          </p:cNvPr>
          <p:cNvSpPr/>
          <p:nvPr/>
        </p:nvSpPr>
        <p:spPr>
          <a:xfrm>
            <a:off x="457200" y="273600"/>
            <a:ext cx="8227440" cy="1143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de-DE"/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6E5F4F00-40F3-68A9-BDE0-EF4780169ED0}"/>
              </a:ext>
            </a:extLst>
          </p:cNvPr>
          <p:cNvSpPr/>
          <p:nvPr/>
        </p:nvSpPr>
        <p:spPr>
          <a:xfrm>
            <a:off x="8187852" y="6549628"/>
            <a:ext cx="84642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de-DE" sz="800" dirty="0">
                <a:solidFill>
                  <a:schemeClr val="bg1"/>
                </a:solidFill>
                <a:latin typeface="Georgia" panose="02040502050405020303" pitchFamily="18" charset="0"/>
              </a:rPr>
              <a:t>22.06.2025</a:t>
            </a:r>
          </a:p>
          <a:p>
            <a:pPr>
              <a:defRPr/>
            </a:pPr>
            <a:endParaRPr lang="de-DE" sz="800" dirty="0">
              <a:solidFill>
                <a:schemeClr val="bg1"/>
              </a:solidFill>
              <a:latin typeface="Georgia" panose="02040502050405020303" pitchFamily="18" charset="0"/>
            </a:endParaRP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E06DEF8A-2B24-5443-DDC2-893F13E39F30}"/>
              </a:ext>
            </a:extLst>
          </p:cNvPr>
          <p:cNvSpPr txBox="1"/>
          <p:nvPr/>
        </p:nvSpPr>
        <p:spPr>
          <a:xfrm>
            <a:off x="5037569" y="5411311"/>
            <a:ext cx="215875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b="1" dirty="0">
                <a:latin typeface="Calibri" panose="020F0502020204030204" pitchFamily="34" charset="0"/>
                <a:cs typeface="Calibri" panose="020F0502020204030204" pitchFamily="34" charset="0"/>
              </a:rPr>
              <a:t>Karte zur </a:t>
            </a:r>
          </a:p>
          <a:p>
            <a:r>
              <a:rPr lang="de-DE" sz="1600" b="1" dirty="0">
                <a:latin typeface="Calibri" panose="020F0502020204030204" pitchFamily="34" charset="0"/>
                <a:cs typeface="Calibri" panose="020F0502020204030204" pitchFamily="34" charset="0"/>
              </a:rPr>
              <a:t>Schlacht von Fehrbellin</a:t>
            </a:r>
            <a:br>
              <a:rPr lang="de-DE" sz="1600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de-DE" sz="800" dirty="0">
                <a:latin typeface="Calibri" panose="020F0502020204030204" pitchFamily="34" charset="0"/>
                <a:cs typeface="Calibri" panose="020F0502020204030204" pitchFamily="34" charset="0"/>
              </a:rPr>
              <a:t>Public Domain, via Wikimedia Commons; </a:t>
            </a:r>
            <a:r>
              <a:rPr lang="de-DE" sz="800" dirty="0">
                <a:latin typeface="Calibri" panose="020F0502020204030204" pitchFamily="34" charset="0"/>
                <a:cs typeface="Calibri" panose="020F0502020204030204" pitchFamily="34" charset="0"/>
                <a:hlinkClick r:id="rId2"/>
              </a:rPr>
              <a:t>https://de.wikipedia.org/wiki/Schlacht_bei_Fehrbellin#/media/Datei:Schlacht_von_Fehrbellin_18_Jun_1675.svg</a:t>
            </a:r>
            <a:r>
              <a:rPr lang="de-DE" sz="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de-DE" sz="16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1CFFCFAF-0BA6-761B-FCE6-A21990D6EA57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85451"/>
            <a:ext cx="5037569" cy="5103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6526807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65363F-2BEE-8344-E091-B5DDCD6897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CustomShape 1">
            <a:extLst>
              <a:ext uri="{FF2B5EF4-FFF2-40B4-BE49-F238E27FC236}">
                <a16:creationId xmlns:a16="http://schemas.microsoft.com/office/drawing/2014/main" id="{63D87372-19BA-E6F5-A2F7-2C1DC53DB979}"/>
              </a:ext>
            </a:extLst>
          </p:cNvPr>
          <p:cNvSpPr/>
          <p:nvPr/>
        </p:nvSpPr>
        <p:spPr>
          <a:xfrm>
            <a:off x="457200" y="273600"/>
            <a:ext cx="8227440" cy="1143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de-DE"/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0A4F2D8F-B99F-FCDA-556C-194D34DC0A7B}"/>
              </a:ext>
            </a:extLst>
          </p:cNvPr>
          <p:cNvSpPr/>
          <p:nvPr/>
        </p:nvSpPr>
        <p:spPr>
          <a:xfrm>
            <a:off x="8187852" y="6549628"/>
            <a:ext cx="84642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de-DE" sz="800" dirty="0">
                <a:solidFill>
                  <a:schemeClr val="bg1"/>
                </a:solidFill>
                <a:latin typeface="Georgia" panose="02040502050405020303" pitchFamily="18" charset="0"/>
              </a:rPr>
              <a:t>22.06.2025</a:t>
            </a:r>
          </a:p>
          <a:p>
            <a:pPr>
              <a:defRPr/>
            </a:pPr>
            <a:endParaRPr lang="de-DE" sz="800" dirty="0">
              <a:solidFill>
                <a:schemeClr val="bg1"/>
              </a:solidFill>
              <a:latin typeface="Georgia" panose="02040502050405020303" pitchFamily="18" charset="0"/>
            </a:endParaRP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671108CD-D70B-6ED7-3997-87DA773EC037}"/>
              </a:ext>
            </a:extLst>
          </p:cNvPr>
          <p:cNvSpPr txBox="1"/>
          <p:nvPr/>
        </p:nvSpPr>
        <p:spPr>
          <a:xfrm>
            <a:off x="5979949" y="5288620"/>
            <a:ext cx="220790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b="1" dirty="0">
                <a:latin typeface="Calibri" panose="020F0502020204030204" pitchFamily="34" charset="0"/>
                <a:cs typeface="Calibri" panose="020F0502020204030204" pitchFamily="34" charset="0"/>
              </a:rPr>
              <a:t>Generalfeldmarschall </a:t>
            </a:r>
            <a:br>
              <a:rPr lang="de-DE" sz="1600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de-DE" sz="1600" b="1" dirty="0">
                <a:latin typeface="Calibri" panose="020F0502020204030204" pitchFamily="34" charset="0"/>
                <a:cs typeface="Calibri" panose="020F0502020204030204" pitchFamily="34" charset="0"/>
              </a:rPr>
              <a:t>Georg von </a:t>
            </a:r>
            <a:r>
              <a:rPr lang="de-DE" sz="1600" b="1" dirty="0" err="1">
                <a:latin typeface="Calibri" panose="020F0502020204030204" pitchFamily="34" charset="0"/>
                <a:cs typeface="Calibri" panose="020F0502020204030204" pitchFamily="34" charset="0"/>
              </a:rPr>
              <a:t>Derfflinger</a:t>
            </a:r>
            <a:r>
              <a:rPr lang="de-DE" sz="16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br>
              <a:rPr lang="de-DE" sz="1600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de-DE" sz="1600" b="1" dirty="0">
                <a:latin typeface="Calibri" panose="020F0502020204030204" pitchFamily="34" charset="0"/>
                <a:cs typeface="Calibri" panose="020F0502020204030204" pitchFamily="34" charset="0"/>
              </a:rPr>
              <a:t>(1606-1695)</a:t>
            </a:r>
            <a:br>
              <a:rPr lang="de-DE" sz="1600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de-DE" sz="800" dirty="0">
                <a:latin typeface="Calibri" panose="020F0502020204030204" pitchFamily="34" charset="0"/>
                <a:cs typeface="Calibri" panose="020F0502020204030204" pitchFamily="34" charset="0"/>
              </a:rPr>
              <a:t>Public Domain, via Wikimedia Commons; </a:t>
            </a:r>
            <a:r>
              <a:rPr lang="de-DE" sz="800" dirty="0">
                <a:latin typeface="Calibri" panose="020F0502020204030204" pitchFamily="34" charset="0"/>
                <a:cs typeface="Calibri" panose="020F0502020204030204" pitchFamily="34" charset="0"/>
                <a:hlinkClick r:id="rId2"/>
              </a:rPr>
              <a:t>https://de.wikipedia.org/wiki/Schlacht_bei_Fehrbellin#/media/Datei:Derfflinger.jpg</a:t>
            </a:r>
            <a:r>
              <a:rPr lang="de-DE" sz="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de-DE" sz="16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13112CCF-1AE5-4430-A33C-3950543EAF12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4361" y="1280160"/>
            <a:ext cx="4355588" cy="5208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9362176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415CA6-CDBA-56A1-E8D3-2BAEA41F88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CustomShape 1">
            <a:extLst>
              <a:ext uri="{FF2B5EF4-FFF2-40B4-BE49-F238E27FC236}">
                <a16:creationId xmlns:a16="http://schemas.microsoft.com/office/drawing/2014/main" id="{01ED7920-6C11-A1C1-75A8-930A3321BAD5}"/>
              </a:ext>
            </a:extLst>
          </p:cNvPr>
          <p:cNvSpPr/>
          <p:nvPr/>
        </p:nvSpPr>
        <p:spPr>
          <a:xfrm>
            <a:off x="457200" y="273600"/>
            <a:ext cx="8227440" cy="1143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de-DE"/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5F11F2D6-330B-99CA-CA9A-778D7F85858B}"/>
              </a:ext>
            </a:extLst>
          </p:cNvPr>
          <p:cNvSpPr/>
          <p:nvPr/>
        </p:nvSpPr>
        <p:spPr>
          <a:xfrm>
            <a:off x="8187852" y="6549628"/>
            <a:ext cx="84642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de-DE" sz="800" dirty="0">
                <a:solidFill>
                  <a:schemeClr val="bg1"/>
                </a:solidFill>
                <a:latin typeface="Georgia" panose="02040502050405020303" pitchFamily="18" charset="0"/>
              </a:rPr>
              <a:t>22.06.2025</a:t>
            </a:r>
          </a:p>
          <a:p>
            <a:pPr>
              <a:defRPr/>
            </a:pPr>
            <a:endParaRPr lang="de-DE" sz="800" dirty="0">
              <a:solidFill>
                <a:schemeClr val="bg1"/>
              </a:solidFill>
              <a:latin typeface="Georgia" panose="02040502050405020303" pitchFamily="18" charset="0"/>
            </a:endParaRP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F608D1B9-C389-5079-0703-6D84F006F997}"/>
              </a:ext>
            </a:extLst>
          </p:cNvPr>
          <p:cNvSpPr txBox="1"/>
          <p:nvPr/>
        </p:nvSpPr>
        <p:spPr>
          <a:xfrm>
            <a:off x="6582147" y="3840799"/>
            <a:ext cx="2561853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b="1" dirty="0">
                <a:latin typeface="Calibri" panose="020F0502020204030204" pitchFamily="34" charset="0"/>
                <a:cs typeface="Calibri" panose="020F0502020204030204" pitchFamily="34" charset="0"/>
              </a:rPr>
              <a:t>Abbildung der von brandenburgischen Einheiten mit Artillerie besetzten Höhe. </a:t>
            </a:r>
          </a:p>
          <a:p>
            <a:r>
              <a:rPr lang="de-DE" sz="1600" b="1" dirty="0">
                <a:latin typeface="Calibri" panose="020F0502020204030204" pitchFamily="34" charset="0"/>
                <a:cs typeface="Calibri" panose="020F0502020204030204" pitchFamily="34" charset="0"/>
              </a:rPr>
              <a:t>In der Mitte des Gemäldes befindet sich auf dem Schimmel Kurfürst Friedrich Wilhelm. (Gemälde von </a:t>
            </a:r>
            <a:r>
              <a:rPr lang="de-DE" sz="1600" b="1" dirty="0" err="1">
                <a:latin typeface="Calibri" panose="020F0502020204030204" pitchFamily="34" charset="0"/>
                <a:cs typeface="Calibri" panose="020F0502020204030204" pitchFamily="34" charset="0"/>
              </a:rPr>
              <a:t>Dismar</a:t>
            </a:r>
            <a:r>
              <a:rPr lang="de-DE" sz="1600" b="1" dirty="0">
                <a:latin typeface="Calibri" panose="020F0502020204030204" pitchFamily="34" charset="0"/>
                <a:cs typeface="Calibri" panose="020F0502020204030204" pitchFamily="34" charset="0"/>
              </a:rPr>
              <a:t> Degen, 1740)</a:t>
            </a:r>
            <a:br>
              <a:rPr lang="de-DE" sz="1600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de-DE" sz="800" dirty="0">
                <a:latin typeface="Calibri" panose="020F0502020204030204" pitchFamily="34" charset="0"/>
                <a:cs typeface="Calibri" panose="020F0502020204030204" pitchFamily="34" charset="0"/>
              </a:rPr>
              <a:t>Public Domain, via Wikimedia Commons; </a:t>
            </a:r>
            <a:r>
              <a:rPr lang="de-DE" sz="800" dirty="0">
                <a:latin typeface="Calibri" panose="020F0502020204030204" pitchFamily="34" charset="0"/>
                <a:cs typeface="Calibri" panose="020F0502020204030204" pitchFamily="34" charset="0"/>
                <a:hlinkClick r:id="rId2"/>
              </a:rPr>
              <a:t>https://de.wikipedia.org/wiki/Schwedeneinfall_1674/75#/media/Datei:Schlacht_bei_Fehrbellin2.JPG</a:t>
            </a:r>
            <a:r>
              <a:rPr lang="de-DE" sz="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de-DE" sz="16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D15F0003-33A7-8577-2777-F36CF65BE46F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85427"/>
            <a:ext cx="6582147" cy="5133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2391161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9F4A67-E0E4-1403-602F-20D0361B9B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CustomShape 1">
            <a:extLst>
              <a:ext uri="{FF2B5EF4-FFF2-40B4-BE49-F238E27FC236}">
                <a16:creationId xmlns:a16="http://schemas.microsoft.com/office/drawing/2014/main" id="{D3385C3A-FE6C-12E2-2D0C-0FE6D6313323}"/>
              </a:ext>
            </a:extLst>
          </p:cNvPr>
          <p:cNvSpPr/>
          <p:nvPr/>
        </p:nvSpPr>
        <p:spPr>
          <a:xfrm>
            <a:off x="457200" y="273600"/>
            <a:ext cx="8227440" cy="1143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de-DE"/>
          </a:p>
        </p:txBody>
      </p:sp>
      <p:sp>
        <p:nvSpPr>
          <p:cNvPr id="185" name="CustomShape 2">
            <a:extLst>
              <a:ext uri="{FF2B5EF4-FFF2-40B4-BE49-F238E27FC236}">
                <a16:creationId xmlns:a16="http://schemas.microsoft.com/office/drawing/2014/main" id="{245D34A2-BD09-BD11-D20D-30F746DE607D}"/>
              </a:ext>
            </a:extLst>
          </p:cNvPr>
          <p:cNvSpPr/>
          <p:nvPr/>
        </p:nvSpPr>
        <p:spPr>
          <a:xfrm>
            <a:off x="457200" y="1995374"/>
            <a:ext cx="8227440" cy="39754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 algn="ctr"/>
            <a:endParaRPr lang="de-DE" sz="1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1B8F91B7-D54B-CB11-0D07-BBA2AA5B8ED9}"/>
              </a:ext>
            </a:extLst>
          </p:cNvPr>
          <p:cNvSpPr/>
          <p:nvPr/>
        </p:nvSpPr>
        <p:spPr>
          <a:xfrm>
            <a:off x="8187852" y="6549628"/>
            <a:ext cx="846420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de-DE" sz="800" dirty="0">
                <a:solidFill>
                  <a:schemeClr val="bg1"/>
                </a:solidFill>
                <a:latin typeface="Georgia" panose="02040502050405020303" pitchFamily="18" charset="0"/>
              </a:rPr>
              <a:t>22.06.2025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287D33B3-FF13-4651-A53B-3A6B64668DB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07456"/>
            <a:ext cx="7083552" cy="5075640"/>
          </a:xfrm>
          <a:prstGeom prst="rect">
            <a:avLst/>
          </a:prstGeom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id="{96BE4373-0D39-B762-45E3-FC1B92FC8FEE}"/>
              </a:ext>
            </a:extLst>
          </p:cNvPr>
          <p:cNvSpPr txBox="1"/>
          <p:nvPr/>
        </p:nvSpPr>
        <p:spPr>
          <a:xfrm>
            <a:off x="7083552" y="5282767"/>
            <a:ext cx="208213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0000"/>
              </a:lnSpc>
            </a:pPr>
            <a:r>
              <a:rPr lang="de-DE" sz="1600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 panose="020F0502020204030204" pitchFamily="34" charset="0"/>
                <a:cs typeface="Calibri" panose="020F0502020204030204" pitchFamily="34" charset="0"/>
              </a:rPr>
              <a:t>U-Bahnhof Fehrbelliner Platz in Berlin-Wilmersdorf</a:t>
            </a:r>
            <a:br>
              <a:rPr lang="de-DE" sz="1600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de-DE" sz="800" dirty="0">
                <a:latin typeface="Calibri" panose="020F0502020204030204" pitchFamily="34" charset="0"/>
                <a:cs typeface="Calibri" panose="020F0502020204030204" pitchFamily="34" charset="0"/>
              </a:rPr>
              <a:t>Public Domain, via Wikimedia Commons; </a:t>
            </a:r>
          </a:p>
          <a:p>
            <a:r>
              <a:rPr lang="de-DE" sz="800" dirty="0">
                <a:latin typeface="Calibri" panose="020F0502020204030204" pitchFamily="34" charset="0"/>
                <a:cs typeface="Calibri" panose="020F0502020204030204" pitchFamily="34" charset="0"/>
                <a:hlinkClick r:id="rId3"/>
              </a:rPr>
              <a:t>https://commons.wikimedia.org/wiki/File:U-Bahnhof_Fehrbelliner_Platz,_Station_Sign.jpg</a:t>
            </a:r>
            <a:r>
              <a:rPr lang="de-DE" sz="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de-DE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0449780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A5E026-1A59-82F4-C108-C644C3879E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CustomShape 1">
            <a:extLst>
              <a:ext uri="{FF2B5EF4-FFF2-40B4-BE49-F238E27FC236}">
                <a16:creationId xmlns:a16="http://schemas.microsoft.com/office/drawing/2014/main" id="{10860382-E235-F649-7D6B-7E027DCDF9E8}"/>
              </a:ext>
            </a:extLst>
          </p:cNvPr>
          <p:cNvSpPr/>
          <p:nvPr/>
        </p:nvSpPr>
        <p:spPr>
          <a:xfrm>
            <a:off x="457200" y="273600"/>
            <a:ext cx="8227440" cy="1143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de-DE"/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4D01B496-B78D-92B7-ED17-FC4D1040170D}"/>
              </a:ext>
            </a:extLst>
          </p:cNvPr>
          <p:cNvSpPr/>
          <p:nvPr/>
        </p:nvSpPr>
        <p:spPr>
          <a:xfrm>
            <a:off x="8187852" y="6549628"/>
            <a:ext cx="84642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de-DE" sz="800" dirty="0">
                <a:solidFill>
                  <a:schemeClr val="bg1"/>
                </a:solidFill>
                <a:latin typeface="Georgia" panose="02040502050405020303" pitchFamily="18" charset="0"/>
              </a:rPr>
              <a:t>22.06.2025</a:t>
            </a:r>
          </a:p>
          <a:p>
            <a:pPr>
              <a:defRPr/>
            </a:pPr>
            <a:endParaRPr lang="de-DE" sz="800" dirty="0">
              <a:solidFill>
                <a:schemeClr val="bg1"/>
              </a:solidFill>
              <a:latin typeface="Georgia" panose="02040502050405020303" pitchFamily="18" charset="0"/>
            </a:endParaRP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D539CC6A-12EC-AF20-8731-7BE23EA4FF0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16600"/>
            <a:ext cx="8787384" cy="4372656"/>
          </a:xfrm>
          <a:prstGeom prst="rect">
            <a:avLst/>
          </a:prstGeom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id="{5378774C-3A91-1518-BC9C-54BF4E613DCA}"/>
              </a:ext>
            </a:extLst>
          </p:cNvPr>
          <p:cNvSpPr txBox="1"/>
          <p:nvPr/>
        </p:nvSpPr>
        <p:spPr>
          <a:xfrm>
            <a:off x="0" y="5789256"/>
            <a:ext cx="608907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b="1" dirty="0">
                <a:latin typeface="Calibri" panose="020F0502020204030204" pitchFamily="34" charset="0"/>
                <a:cs typeface="Calibri" panose="020F0502020204030204" pitchFamily="34" charset="0"/>
              </a:rPr>
              <a:t>Die in Nord- und Nordosteuropa umkämpften Gebiete während des Holländischen bzw. Nordischen Krieges von 1674 bis 1679</a:t>
            </a:r>
            <a:br>
              <a:rPr lang="de-DE" sz="1600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de-DE" sz="800" dirty="0">
                <a:latin typeface="Calibri" panose="020F0502020204030204" pitchFamily="34" charset="0"/>
                <a:cs typeface="Calibri" panose="020F0502020204030204" pitchFamily="34" charset="0"/>
              </a:rPr>
              <a:t>Public Domain, via Wikimedia Commons; </a:t>
            </a:r>
            <a:r>
              <a:rPr lang="de-DE" sz="800" dirty="0">
                <a:latin typeface="Calibri" panose="020F0502020204030204" pitchFamily="34" charset="0"/>
                <a:cs typeface="Calibri" panose="020F0502020204030204" pitchFamily="34" charset="0"/>
                <a:hlinkClick r:id="rId3"/>
              </a:rPr>
              <a:t>https://upload.wikimedia.org/wikipedia/commons/4/49/Kampfgebiete_1675_bis_1679.JPG</a:t>
            </a:r>
            <a:r>
              <a:rPr lang="de-DE" sz="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de-DE" sz="16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430474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8F8685-2C5E-C672-694B-DD08DD32E6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CustomShape 1">
            <a:extLst>
              <a:ext uri="{FF2B5EF4-FFF2-40B4-BE49-F238E27FC236}">
                <a16:creationId xmlns:a16="http://schemas.microsoft.com/office/drawing/2014/main" id="{C1F6AEF1-54AF-AB8F-DFF5-FB1716EC57A8}"/>
              </a:ext>
            </a:extLst>
          </p:cNvPr>
          <p:cNvSpPr/>
          <p:nvPr/>
        </p:nvSpPr>
        <p:spPr>
          <a:xfrm>
            <a:off x="457200" y="273600"/>
            <a:ext cx="8227440" cy="1143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de-DE"/>
          </a:p>
        </p:txBody>
      </p:sp>
      <p:sp>
        <p:nvSpPr>
          <p:cNvPr id="185" name="CustomShape 2">
            <a:extLst>
              <a:ext uri="{FF2B5EF4-FFF2-40B4-BE49-F238E27FC236}">
                <a16:creationId xmlns:a16="http://schemas.microsoft.com/office/drawing/2014/main" id="{27E80357-09AB-FDB6-A54B-7B0B305C906F}"/>
              </a:ext>
            </a:extLst>
          </p:cNvPr>
          <p:cNvSpPr/>
          <p:nvPr/>
        </p:nvSpPr>
        <p:spPr>
          <a:xfrm>
            <a:off x="457200" y="1995374"/>
            <a:ext cx="8227440" cy="39754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 algn="ctr"/>
            <a:endParaRPr lang="de-DE" sz="1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A574BF8E-6288-F57C-D04C-3A747561BE22}"/>
              </a:ext>
            </a:extLst>
          </p:cNvPr>
          <p:cNvSpPr/>
          <p:nvPr/>
        </p:nvSpPr>
        <p:spPr>
          <a:xfrm>
            <a:off x="8187852" y="6549628"/>
            <a:ext cx="84642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de-DE" sz="800" dirty="0">
                <a:solidFill>
                  <a:schemeClr val="bg1"/>
                </a:solidFill>
                <a:latin typeface="Georgia" panose="02040502050405020303" pitchFamily="18" charset="0"/>
              </a:rPr>
              <a:t>22.06.2025</a:t>
            </a:r>
          </a:p>
          <a:p>
            <a:pPr>
              <a:defRPr/>
            </a:pPr>
            <a:endParaRPr lang="de-DE" sz="800" dirty="0">
              <a:solidFill>
                <a:schemeClr val="bg1"/>
              </a:solidFill>
              <a:latin typeface="Georgia" panose="02040502050405020303" pitchFamily="18" charset="0"/>
            </a:endParaRP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6983E54D-A50B-9DA6-FB46-E0CD96C70EAB}"/>
              </a:ext>
            </a:extLst>
          </p:cNvPr>
          <p:cNvSpPr txBox="1"/>
          <p:nvPr/>
        </p:nvSpPr>
        <p:spPr>
          <a:xfrm>
            <a:off x="2854736" y="1995374"/>
            <a:ext cx="3948399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„Der Große Kurfürst ging mit Macht,</a:t>
            </a:r>
            <a:br>
              <a:rPr lang="de-DE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de-DE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um Frieden zu erlangen.</a:t>
            </a:r>
            <a:br>
              <a:rPr lang="de-DE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de-DE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Bald kam der Schwed' aus Mitternacht,</a:t>
            </a:r>
            <a:br>
              <a:rPr lang="de-DE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de-DE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Durch Frankreichs Geld getrieben,</a:t>
            </a:r>
            <a:br>
              <a:rPr lang="de-DE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de-DE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Mit seiner Lapp- und Finnenmacht,</a:t>
            </a:r>
            <a:br>
              <a:rPr lang="de-DE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de-DE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Ließ sehr viel Bosheit üben</a:t>
            </a:r>
            <a:br>
              <a:rPr lang="de-DE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de-DE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 dem Kur- und Brandenburger Land</a:t>
            </a:r>
            <a:br>
              <a:rPr lang="de-DE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de-DE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Mit Kirchenraub und Plündern.</a:t>
            </a:r>
            <a:br>
              <a:rPr lang="de-DE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de-DE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Es ward verjaget Mann und Weib,</a:t>
            </a:r>
            <a:br>
              <a:rPr lang="de-DE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de-DE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Das Vieh ward durchgeschossen,</a:t>
            </a:r>
            <a:br>
              <a:rPr lang="de-DE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de-DE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Man macht’ es, </a:t>
            </a:r>
            <a:r>
              <a:rPr lang="de-DE" b="0" i="1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daß</a:t>
            </a:r>
            <a:r>
              <a:rPr lang="de-DE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nichts überbleib,</a:t>
            </a:r>
            <a:br>
              <a:rPr lang="de-DE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de-DE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Das vielen sehr verdrossen;</a:t>
            </a:r>
            <a:br>
              <a:rPr lang="de-DE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de-DE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Bis </a:t>
            </a:r>
            <a:r>
              <a:rPr lang="de-DE" b="0" i="1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daß</a:t>
            </a:r>
            <a:r>
              <a:rPr lang="de-DE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zuletzt der große Held</a:t>
            </a:r>
            <a:br>
              <a:rPr lang="de-DE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de-DE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Sich plötzlich eingefunden,</a:t>
            </a:r>
            <a:br>
              <a:rPr lang="de-DE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de-DE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Und seinen Namen in der Welt,</a:t>
            </a:r>
            <a:br>
              <a:rPr lang="de-DE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de-DE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Noch höher aufgebunden.“</a:t>
            </a:r>
            <a:endParaRPr lang="de-DE" i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EE518C9F-7A8B-2AE0-3129-94AA22069AFD}"/>
              </a:ext>
            </a:extLst>
          </p:cNvPr>
          <p:cNvSpPr txBox="1"/>
          <p:nvPr/>
        </p:nvSpPr>
        <p:spPr>
          <a:xfrm>
            <a:off x="0" y="1410599"/>
            <a:ext cx="535838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6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Passage aus dem </a:t>
            </a:r>
            <a:br>
              <a:rPr lang="de-DE" sz="16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de-DE" sz="16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„Neues Lied von der glücklichen </a:t>
            </a:r>
            <a:r>
              <a:rPr lang="de-DE" sz="1600" b="1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Victorie</a:t>
            </a:r>
            <a:r>
              <a:rPr lang="de-DE" sz="16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“ (Straßburg 1675):</a:t>
            </a:r>
            <a:endParaRPr lang="de-DE" sz="16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1609596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C68683-6AAB-B461-4F3D-A359DF6F32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CustomShape 1">
            <a:extLst>
              <a:ext uri="{FF2B5EF4-FFF2-40B4-BE49-F238E27FC236}">
                <a16:creationId xmlns:a16="http://schemas.microsoft.com/office/drawing/2014/main" id="{864F6F73-CA23-539A-0B47-DAEFFC609CE3}"/>
              </a:ext>
            </a:extLst>
          </p:cNvPr>
          <p:cNvSpPr/>
          <p:nvPr/>
        </p:nvSpPr>
        <p:spPr>
          <a:xfrm>
            <a:off x="457200" y="273600"/>
            <a:ext cx="8227440" cy="1143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de-DE"/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650EABD9-4E6F-2BF1-A083-BA9A272E33EB}"/>
              </a:ext>
            </a:extLst>
          </p:cNvPr>
          <p:cNvSpPr/>
          <p:nvPr/>
        </p:nvSpPr>
        <p:spPr>
          <a:xfrm>
            <a:off x="8187852" y="6549628"/>
            <a:ext cx="84642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de-DE" sz="800" dirty="0">
                <a:solidFill>
                  <a:schemeClr val="bg1"/>
                </a:solidFill>
                <a:latin typeface="Georgia" panose="02040502050405020303" pitchFamily="18" charset="0"/>
              </a:rPr>
              <a:t>22.06.2025</a:t>
            </a:r>
          </a:p>
          <a:p>
            <a:pPr>
              <a:defRPr/>
            </a:pPr>
            <a:endParaRPr lang="de-DE" sz="800" dirty="0">
              <a:solidFill>
                <a:schemeClr val="bg1"/>
              </a:solidFill>
              <a:latin typeface="Georgia" panose="02040502050405020303" pitchFamily="18" charset="0"/>
            </a:endParaRP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A55634C6-5D62-862F-0192-320911F31401}"/>
              </a:ext>
            </a:extLst>
          </p:cNvPr>
          <p:cNvSpPr txBox="1"/>
          <p:nvPr/>
        </p:nvSpPr>
        <p:spPr>
          <a:xfrm>
            <a:off x="5320145" y="4673300"/>
            <a:ext cx="3714127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b="1" dirty="0">
                <a:latin typeface="Calibri" panose="020F0502020204030204" pitchFamily="34" charset="0"/>
                <a:cs typeface="Calibri" panose="020F0502020204030204" pitchFamily="34" charset="0"/>
              </a:rPr>
              <a:t>Tapisserie </a:t>
            </a:r>
          </a:p>
          <a:p>
            <a:r>
              <a:rPr lang="de-DE" sz="1600" b="1" dirty="0">
                <a:latin typeface="Calibri" panose="020F0502020204030204" pitchFamily="34" charset="0"/>
                <a:cs typeface="Calibri" panose="020F0502020204030204" pitchFamily="34" charset="0"/>
              </a:rPr>
              <a:t>"Schlacht von Fehrbellin" </a:t>
            </a:r>
          </a:p>
          <a:p>
            <a:r>
              <a:rPr lang="de-DE" sz="1600" b="1" dirty="0">
                <a:latin typeface="Calibri" panose="020F0502020204030204" pitchFamily="34" charset="0"/>
                <a:cs typeface="Calibri" panose="020F0502020204030204" pitchFamily="34" charset="0"/>
              </a:rPr>
              <a:t>aus der Wandteppich-Reihe </a:t>
            </a:r>
          </a:p>
          <a:p>
            <a:r>
              <a:rPr lang="de-DE" sz="1600" b="1" dirty="0">
                <a:latin typeface="Calibri" panose="020F0502020204030204" pitchFamily="34" charset="0"/>
                <a:cs typeface="Calibri" panose="020F0502020204030204" pitchFamily="34" charset="0"/>
              </a:rPr>
              <a:t>"Die </a:t>
            </a:r>
            <a:r>
              <a:rPr lang="de-DE" sz="1600" b="1" dirty="0" err="1">
                <a:latin typeface="Calibri" panose="020F0502020204030204" pitchFamily="34" charset="0"/>
                <a:cs typeface="Calibri" panose="020F0502020204030204" pitchFamily="34" charset="0"/>
              </a:rPr>
              <a:t>Kriegsthaten</a:t>
            </a:r>
            <a:r>
              <a:rPr lang="de-DE" sz="1600" b="1" dirty="0">
                <a:latin typeface="Calibri" panose="020F0502020204030204" pitchFamily="34" charset="0"/>
                <a:cs typeface="Calibri" panose="020F0502020204030204" pitchFamily="34" charset="0"/>
              </a:rPr>
              <a:t> des Großen Kurfürsten"  (hergestellt zwischen 1688 und 1699 </a:t>
            </a:r>
          </a:p>
          <a:p>
            <a:r>
              <a:rPr lang="de-DE" sz="1600" b="1" dirty="0">
                <a:latin typeface="Calibri" panose="020F0502020204030204" pitchFamily="34" charset="0"/>
                <a:cs typeface="Calibri" panose="020F0502020204030204" pitchFamily="34" charset="0"/>
              </a:rPr>
              <a:t>von Pierre Mercier)</a:t>
            </a:r>
            <a:br>
              <a:rPr lang="de-DE" sz="1600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de-DE" sz="800" dirty="0">
                <a:latin typeface="Calibri" panose="020F0502020204030204" pitchFamily="34" charset="0"/>
                <a:cs typeface="Calibri" panose="020F0502020204030204" pitchFamily="34" charset="0"/>
              </a:rPr>
              <a:t>Public Domain, via museum-digital </a:t>
            </a:r>
            <a:r>
              <a:rPr lang="de-DE" sz="800" dirty="0" err="1">
                <a:latin typeface="Calibri" panose="020F0502020204030204" pitchFamily="34" charset="0"/>
                <a:cs typeface="Calibri" panose="020F0502020204030204" pitchFamily="34" charset="0"/>
              </a:rPr>
              <a:t>brandenburg</a:t>
            </a:r>
            <a:r>
              <a:rPr lang="de-DE" sz="800" dirty="0">
                <a:latin typeface="Calibri" panose="020F0502020204030204" pitchFamily="34" charset="0"/>
                <a:cs typeface="Calibri" panose="020F0502020204030204" pitchFamily="34" charset="0"/>
              </a:rPr>
              <a:t>; </a:t>
            </a:r>
            <a:r>
              <a:rPr lang="de-DE" sz="800" dirty="0">
                <a:latin typeface="Calibri" panose="020F0502020204030204" pitchFamily="34" charset="0"/>
                <a:cs typeface="Calibri" panose="020F0502020204030204" pitchFamily="34" charset="0"/>
                <a:hlinkClick r:id="rId2"/>
              </a:rPr>
              <a:t>https://brandenburg.museum-digital.de/singleimage?imagenr=37958</a:t>
            </a:r>
            <a:r>
              <a:rPr lang="de-DE" sz="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de-DE" sz="16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52623BBF-D41A-672F-CA6B-75E777716CA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07456"/>
            <a:ext cx="5320145" cy="5081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9578697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658DAD-01A4-7F6F-094E-B4C4B2ED33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CustomShape 1">
            <a:extLst>
              <a:ext uri="{FF2B5EF4-FFF2-40B4-BE49-F238E27FC236}">
                <a16:creationId xmlns:a16="http://schemas.microsoft.com/office/drawing/2014/main" id="{FD1F23A3-FF2F-D770-F821-E54DC18EA0E9}"/>
              </a:ext>
            </a:extLst>
          </p:cNvPr>
          <p:cNvSpPr/>
          <p:nvPr/>
        </p:nvSpPr>
        <p:spPr>
          <a:xfrm>
            <a:off x="457200" y="273600"/>
            <a:ext cx="8227440" cy="1143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de-DE"/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0A1E1C77-7B98-3F89-BD39-16E7DAF9A6B4}"/>
              </a:ext>
            </a:extLst>
          </p:cNvPr>
          <p:cNvSpPr/>
          <p:nvPr/>
        </p:nvSpPr>
        <p:spPr>
          <a:xfrm>
            <a:off x="8187852" y="6549628"/>
            <a:ext cx="84642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de-DE" sz="800" dirty="0">
                <a:solidFill>
                  <a:schemeClr val="bg1"/>
                </a:solidFill>
                <a:latin typeface="Georgia" panose="02040502050405020303" pitchFamily="18" charset="0"/>
              </a:rPr>
              <a:t>22.06.2025</a:t>
            </a:r>
          </a:p>
          <a:p>
            <a:pPr>
              <a:defRPr/>
            </a:pPr>
            <a:endParaRPr lang="de-DE" sz="800" dirty="0">
              <a:solidFill>
                <a:schemeClr val="bg1"/>
              </a:solidFill>
              <a:latin typeface="Georgia" panose="02040502050405020303" pitchFamily="18" charset="0"/>
            </a:endParaRP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8F35D75D-BC39-FCBF-D391-E09B38BEA933}"/>
              </a:ext>
            </a:extLst>
          </p:cNvPr>
          <p:cNvSpPr txBox="1"/>
          <p:nvPr/>
        </p:nvSpPr>
        <p:spPr>
          <a:xfrm>
            <a:off x="6007608" y="5417392"/>
            <a:ext cx="215146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b="1" dirty="0">
                <a:latin typeface="Calibri" panose="020F0502020204030204" pitchFamily="34" charset="0"/>
                <a:cs typeface="Calibri" panose="020F0502020204030204" pitchFamily="34" charset="0"/>
              </a:rPr>
              <a:t>Friedrich der Große: "Denkwürdigkeiten zur Geschichte des </a:t>
            </a:r>
            <a:br>
              <a:rPr lang="de-DE" sz="1600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de-DE" sz="1600" b="1" dirty="0">
                <a:latin typeface="Calibri" panose="020F0502020204030204" pitchFamily="34" charset="0"/>
                <a:cs typeface="Calibri" panose="020F0502020204030204" pitchFamily="34" charset="0"/>
              </a:rPr>
              <a:t>Hauses Brandenburg"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013D7F9F-5A50-81D6-40A5-08056FC779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07456"/>
            <a:ext cx="6007608" cy="5087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9007106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D39163-C963-19FF-BE27-3200F1470B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CustomShape 1">
            <a:extLst>
              <a:ext uri="{FF2B5EF4-FFF2-40B4-BE49-F238E27FC236}">
                <a16:creationId xmlns:a16="http://schemas.microsoft.com/office/drawing/2014/main" id="{AB9E4D83-040B-7A7C-8DC7-013C81DC872E}"/>
              </a:ext>
            </a:extLst>
          </p:cNvPr>
          <p:cNvSpPr/>
          <p:nvPr/>
        </p:nvSpPr>
        <p:spPr>
          <a:xfrm>
            <a:off x="457200" y="273600"/>
            <a:ext cx="8227440" cy="1143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de-DE"/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DAFFDC07-503A-3A17-5E0F-8DD1F5461908}"/>
              </a:ext>
            </a:extLst>
          </p:cNvPr>
          <p:cNvSpPr/>
          <p:nvPr/>
        </p:nvSpPr>
        <p:spPr>
          <a:xfrm>
            <a:off x="8187852" y="6549628"/>
            <a:ext cx="84642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de-DE" sz="800" dirty="0">
                <a:solidFill>
                  <a:schemeClr val="bg1"/>
                </a:solidFill>
                <a:latin typeface="Georgia" panose="02040502050405020303" pitchFamily="18" charset="0"/>
              </a:rPr>
              <a:t>22.06.2025</a:t>
            </a:r>
          </a:p>
          <a:p>
            <a:pPr>
              <a:defRPr/>
            </a:pPr>
            <a:endParaRPr lang="de-DE" sz="800" dirty="0">
              <a:solidFill>
                <a:schemeClr val="bg1"/>
              </a:solidFill>
              <a:latin typeface="Georgia" panose="02040502050405020303" pitchFamily="18" charset="0"/>
            </a:endParaRP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9919DFAA-9858-1517-8CA0-2FD210D7658C}"/>
              </a:ext>
            </a:extLst>
          </p:cNvPr>
          <p:cNvSpPr txBox="1"/>
          <p:nvPr/>
        </p:nvSpPr>
        <p:spPr>
          <a:xfrm>
            <a:off x="5550409" y="5171469"/>
            <a:ext cx="245973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b="1" dirty="0">
                <a:latin typeface="Calibri" panose="020F0502020204030204" pitchFamily="34" charset="0"/>
                <a:cs typeface="Calibri" panose="020F0502020204030204" pitchFamily="34" charset="0"/>
              </a:rPr>
              <a:t>Standbild </a:t>
            </a:r>
            <a:br>
              <a:rPr lang="de-DE" sz="1600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de-DE" sz="1600" b="1" dirty="0">
                <a:latin typeface="Calibri" panose="020F0502020204030204" pitchFamily="34" charset="0"/>
                <a:cs typeface="Calibri" panose="020F0502020204030204" pitchFamily="34" charset="0"/>
              </a:rPr>
              <a:t>des Großen Kurfürsten in Rathenow </a:t>
            </a:r>
          </a:p>
          <a:p>
            <a:r>
              <a:rPr lang="de-DE" sz="1600" b="1" dirty="0">
                <a:latin typeface="Calibri" panose="020F0502020204030204" pitchFamily="34" charset="0"/>
                <a:cs typeface="Calibri" panose="020F0502020204030204" pitchFamily="34" charset="0"/>
              </a:rPr>
              <a:t>(von Johann Georg </a:t>
            </a:r>
            <a:r>
              <a:rPr lang="de-DE" sz="1600" b="1" dirty="0" err="1">
                <a:latin typeface="Calibri" panose="020F0502020204030204" pitchFamily="34" charset="0"/>
                <a:cs typeface="Calibri" panose="020F0502020204030204" pitchFamily="34" charset="0"/>
              </a:rPr>
              <a:t>Glume</a:t>
            </a:r>
            <a:r>
              <a:rPr lang="de-DE" sz="1600" b="1" dirty="0">
                <a:latin typeface="Calibri" panose="020F0502020204030204" pitchFamily="34" charset="0"/>
                <a:cs typeface="Calibri" panose="020F0502020204030204" pitchFamily="34" charset="0"/>
              </a:rPr>
              <a:t> 1738)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019D0067-5EF9-836C-278E-B6DF9A3AC5F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4361" y="1280160"/>
            <a:ext cx="3926048" cy="5214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069440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735A2B-BC71-C511-D3C8-8BE55E23A6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CustomShape 1">
            <a:extLst>
              <a:ext uri="{FF2B5EF4-FFF2-40B4-BE49-F238E27FC236}">
                <a16:creationId xmlns:a16="http://schemas.microsoft.com/office/drawing/2014/main" id="{0C6DA2E5-0DA8-FFE2-5A38-E0ABD42178CE}"/>
              </a:ext>
            </a:extLst>
          </p:cNvPr>
          <p:cNvSpPr/>
          <p:nvPr/>
        </p:nvSpPr>
        <p:spPr>
          <a:xfrm>
            <a:off x="457200" y="273600"/>
            <a:ext cx="8227440" cy="1143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de-DE"/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C13C48EB-BBBE-18B5-B1CA-67696035FDE2}"/>
              </a:ext>
            </a:extLst>
          </p:cNvPr>
          <p:cNvSpPr/>
          <p:nvPr/>
        </p:nvSpPr>
        <p:spPr>
          <a:xfrm>
            <a:off x="8187852" y="6549628"/>
            <a:ext cx="84642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de-DE" sz="800" dirty="0">
                <a:solidFill>
                  <a:schemeClr val="bg1"/>
                </a:solidFill>
                <a:latin typeface="Georgia" panose="02040502050405020303" pitchFamily="18" charset="0"/>
              </a:rPr>
              <a:t>22.06.2025</a:t>
            </a:r>
          </a:p>
          <a:p>
            <a:pPr>
              <a:defRPr/>
            </a:pPr>
            <a:endParaRPr lang="de-DE" sz="800" dirty="0">
              <a:solidFill>
                <a:schemeClr val="bg1"/>
              </a:solidFill>
              <a:latin typeface="Georgia" panose="02040502050405020303" pitchFamily="18" charset="0"/>
            </a:endParaRP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DF2D8346-8F25-8896-D56B-472C4428C95F}"/>
              </a:ext>
            </a:extLst>
          </p:cNvPr>
          <p:cNvSpPr txBox="1"/>
          <p:nvPr/>
        </p:nvSpPr>
        <p:spPr>
          <a:xfrm>
            <a:off x="6784848" y="5045690"/>
            <a:ext cx="177166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b="1" dirty="0">
                <a:latin typeface="Calibri" panose="020F0502020204030204" pitchFamily="34" charset="0"/>
                <a:cs typeface="Calibri" panose="020F0502020204030204" pitchFamily="34" charset="0"/>
              </a:rPr>
              <a:t>Kleines Denkmal bei Hakenberg (1800 eingeweiht)</a:t>
            </a:r>
            <a:br>
              <a:rPr lang="de-DE" sz="1600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de-DE" sz="800" dirty="0">
                <a:latin typeface="Calibri" panose="020F0502020204030204" pitchFamily="34" charset="0"/>
                <a:cs typeface="Calibri" panose="020F0502020204030204" pitchFamily="34" charset="0"/>
              </a:rPr>
              <a:t>Public Domain, via Wikimedia Commons: </a:t>
            </a:r>
            <a:r>
              <a:rPr lang="de-DE" sz="800" dirty="0">
                <a:latin typeface="Calibri" panose="020F0502020204030204" pitchFamily="34" charset="0"/>
                <a:cs typeface="Calibri" panose="020F0502020204030204" pitchFamily="34" charset="0"/>
                <a:hlinkClick r:id="rId2"/>
              </a:rPr>
              <a:t>https://upload.wikimedia.org/wikipedia/commons/1/13/Kleines_Denkmal%2C_Vorderseite.JPG</a:t>
            </a:r>
            <a:r>
              <a:rPr lang="de-DE" sz="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de-DE" sz="16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25082377-CBD8-F9B1-EA77-CE342B17F96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94420"/>
            <a:ext cx="6784848" cy="5097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1689969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D98374-A4FB-BC34-3A7A-E5A79535AC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CustomShape 1">
            <a:extLst>
              <a:ext uri="{FF2B5EF4-FFF2-40B4-BE49-F238E27FC236}">
                <a16:creationId xmlns:a16="http://schemas.microsoft.com/office/drawing/2014/main" id="{DC6440E6-54F1-2275-DE93-3C2584032200}"/>
              </a:ext>
            </a:extLst>
          </p:cNvPr>
          <p:cNvSpPr/>
          <p:nvPr/>
        </p:nvSpPr>
        <p:spPr>
          <a:xfrm>
            <a:off x="457200" y="273600"/>
            <a:ext cx="8227440" cy="1143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de-DE"/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2F3B7AB6-CC84-4B2E-CDC0-BF43F6808D0B}"/>
              </a:ext>
            </a:extLst>
          </p:cNvPr>
          <p:cNvSpPr/>
          <p:nvPr/>
        </p:nvSpPr>
        <p:spPr>
          <a:xfrm>
            <a:off x="8187852" y="6549628"/>
            <a:ext cx="84642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de-DE" sz="800" dirty="0">
                <a:solidFill>
                  <a:schemeClr val="bg1"/>
                </a:solidFill>
                <a:latin typeface="Georgia" panose="02040502050405020303" pitchFamily="18" charset="0"/>
              </a:rPr>
              <a:t>22.06.2025</a:t>
            </a:r>
          </a:p>
          <a:p>
            <a:pPr>
              <a:defRPr/>
            </a:pPr>
            <a:endParaRPr lang="de-DE" sz="800" dirty="0">
              <a:solidFill>
                <a:schemeClr val="bg1"/>
              </a:solidFill>
              <a:latin typeface="Georgia" panose="02040502050405020303" pitchFamily="18" charset="0"/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89F33D44-906D-0FBE-0B9E-58DA3ED10DE0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3640" y="1282764"/>
            <a:ext cx="3966668" cy="5208872"/>
          </a:xfrm>
          <a:prstGeom prst="rect">
            <a:avLst/>
          </a:prstGeom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9D706E24-11DB-00D5-B73D-F7DAA1013E54}"/>
              </a:ext>
            </a:extLst>
          </p:cNvPr>
          <p:cNvSpPr txBox="1"/>
          <p:nvPr/>
        </p:nvSpPr>
        <p:spPr>
          <a:xfrm>
            <a:off x="5569690" y="4798865"/>
            <a:ext cx="2374116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b="1" dirty="0">
                <a:latin typeface="Calibri" panose="020F0502020204030204" pitchFamily="34" charset="0"/>
                <a:cs typeface="Calibri" panose="020F0502020204030204" pitchFamily="34" charset="0"/>
              </a:rPr>
              <a:t>Landgraf </a:t>
            </a:r>
          </a:p>
          <a:p>
            <a:r>
              <a:rPr lang="de-DE" sz="1600" b="1" dirty="0">
                <a:latin typeface="Calibri" panose="020F0502020204030204" pitchFamily="34" charset="0"/>
                <a:cs typeface="Calibri" panose="020F0502020204030204" pitchFamily="34" charset="0"/>
              </a:rPr>
              <a:t>Friedrich II. von Hessen-Homburg</a:t>
            </a:r>
          </a:p>
          <a:p>
            <a:r>
              <a:rPr lang="de-DE" sz="1600" b="1" dirty="0">
                <a:latin typeface="Calibri" panose="020F0502020204030204" pitchFamily="34" charset="0"/>
                <a:cs typeface="Calibri" panose="020F0502020204030204" pitchFamily="34" charset="0"/>
              </a:rPr>
              <a:t>(1633-1708)</a:t>
            </a:r>
            <a:br>
              <a:rPr lang="de-DE" sz="1600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de-DE" sz="800" dirty="0">
                <a:latin typeface="Calibri" panose="020F0502020204030204" pitchFamily="34" charset="0"/>
                <a:cs typeface="Calibri" panose="020F0502020204030204" pitchFamily="34" charset="0"/>
              </a:rPr>
              <a:t>Public Domain, via Wikimedia Commons; </a:t>
            </a:r>
            <a:r>
              <a:rPr lang="de-DE" sz="800" dirty="0">
                <a:latin typeface="Calibri" panose="020F0502020204030204" pitchFamily="34" charset="0"/>
                <a:cs typeface="Calibri" panose="020F0502020204030204" pitchFamily="34" charset="0"/>
                <a:hlinkClick r:id="rId3"/>
              </a:rPr>
              <a:t>https://de.wikipedia.org/wiki/Friedrich_II._(Hessen-Homburg)#/media/Datei:Friedrich_II_van_Hessen-Homburg_(1633-1708),_by_studio_of_Pieter_Nason.jpg</a:t>
            </a:r>
            <a:r>
              <a:rPr lang="de-DE" sz="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de-DE" sz="16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4042207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3A5482-C6DD-2AE0-31D6-16C8C0F2F0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CustomShape 1">
            <a:extLst>
              <a:ext uri="{FF2B5EF4-FFF2-40B4-BE49-F238E27FC236}">
                <a16:creationId xmlns:a16="http://schemas.microsoft.com/office/drawing/2014/main" id="{733E9A38-E6C8-EDB5-8061-D15F168930B8}"/>
              </a:ext>
            </a:extLst>
          </p:cNvPr>
          <p:cNvSpPr/>
          <p:nvPr/>
        </p:nvSpPr>
        <p:spPr>
          <a:xfrm>
            <a:off x="457200" y="273600"/>
            <a:ext cx="8227440" cy="1143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de-DE"/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55EE959D-7229-410B-E6ED-13355639EBDC}"/>
              </a:ext>
            </a:extLst>
          </p:cNvPr>
          <p:cNvSpPr/>
          <p:nvPr/>
        </p:nvSpPr>
        <p:spPr>
          <a:xfrm>
            <a:off x="8187852" y="6549628"/>
            <a:ext cx="84642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de-DE" sz="800" dirty="0">
                <a:solidFill>
                  <a:schemeClr val="bg1"/>
                </a:solidFill>
                <a:latin typeface="Georgia" panose="02040502050405020303" pitchFamily="18" charset="0"/>
              </a:rPr>
              <a:t>22.06.2025</a:t>
            </a:r>
          </a:p>
          <a:p>
            <a:pPr>
              <a:defRPr/>
            </a:pPr>
            <a:endParaRPr lang="de-DE" sz="800" dirty="0">
              <a:solidFill>
                <a:schemeClr val="bg1"/>
              </a:solidFill>
              <a:latin typeface="Georgia" panose="02040502050405020303" pitchFamily="18" charset="0"/>
            </a:endParaRP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43CA1A13-9A76-6C4E-0994-792FA2E1CE2F}"/>
              </a:ext>
            </a:extLst>
          </p:cNvPr>
          <p:cNvSpPr txBox="1"/>
          <p:nvPr/>
        </p:nvSpPr>
        <p:spPr>
          <a:xfrm>
            <a:off x="4965192" y="5173153"/>
            <a:ext cx="259754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b="1" dirty="0">
                <a:latin typeface="Calibri" panose="020F0502020204030204" pitchFamily="34" charset="0"/>
                <a:cs typeface="Calibri" panose="020F0502020204030204" pitchFamily="34" charset="0"/>
              </a:rPr>
              <a:t>Heinrich von Kleist: </a:t>
            </a:r>
          </a:p>
          <a:p>
            <a:r>
              <a:rPr lang="de-DE" sz="1600" b="1" dirty="0">
                <a:latin typeface="Calibri" panose="020F0502020204030204" pitchFamily="34" charset="0"/>
                <a:cs typeface="Calibri" panose="020F0502020204030204" pitchFamily="34" charset="0"/>
              </a:rPr>
              <a:t>"Prinz Friedrich von Homburg oder </a:t>
            </a:r>
          </a:p>
          <a:p>
            <a:r>
              <a:rPr lang="de-DE" sz="1600" b="1" dirty="0">
                <a:latin typeface="Calibri" panose="020F0502020204030204" pitchFamily="34" charset="0"/>
                <a:cs typeface="Calibri" panose="020F0502020204030204" pitchFamily="34" charset="0"/>
              </a:rPr>
              <a:t>die Schlacht bei Fehrbellin" (1809/10)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773E6353-9EA2-30CB-F444-F84143DF65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3640" y="1282764"/>
            <a:ext cx="3341552" cy="5213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3969992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AC64A4-5B5F-BB58-7BD4-1A1DFD5B18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CustomShape 1">
            <a:extLst>
              <a:ext uri="{FF2B5EF4-FFF2-40B4-BE49-F238E27FC236}">
                <a16:creationId xmlns:a16="http://schemas.microsoft.com/office/drawing/2014/main" id="{5D65F532-E8A1-AFCB-C033-C00AD0950A32}"/>
              </a:ext>
            </a:extLst>
          </p:cNvPr>
          <p:cNvSpPr/>
          <p:nvPr/>
        </p:nvSpPr>
        <p:spPr>
          <a:xfrm>
            <a:off x="457200" y="273600"/>
            <a:ext cx="8227440" cy="1143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de-DE"/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1976BC38-321D-A1F0-26AF-259A14310020}"/>
              </a:ext>
            </a:extLst>
          </p:cNvPr>
          <p:cNvSpPr/>
          <p:nvPr/>
        </p:nvSpPr>
        <p:spPr>
          <a:xfrm>
            <a:off x="8187852" y="6549628"/>
            <a:ext cx="84642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de-DE" sz="800" dirty="0">
                <a:solidFill>
                  <a:schemeClr val="bg1"/>
                </a:solidFill>
                <a:latin typeface="Georgia" panose="02040502050405020303" pitchFamily="18" charset="0"/>
              </a:rPr>
              <a:t>22.06.2025</a:t>
            </a:r>
          </a:p>
          <a:p>
            <a:pPr>
              <a:defRPr/>
            </a:pPr>
            <a:endParaRPr lang="de-DE" sz="800" dirty="0">
              <a:solidFill>
                <a:schemeClr val="bg1"/>
              </a:solidFill>
              <a:latin typeface="Georgia" panose="02040502050405020303" pitchFamily="18" charset="0"/>
            </a:endParaRP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C43854EF-9837-8086-C01B-2340E22DE134}"/>
              </a:ext>
            </a:extLst>
          </p:cNvPr>
          <p:cNvSpPr txBox="1"/>
          <p:nvPr/>
        </p:nvSpPr>
        <p:spPr>
          <a:xfrm>
            <a:off x="5528813" y="5419374"/>
            <a:ext cx="252771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b="1" dirty="0">
                <a:latin typeface="Calibri" panose="020F0502020204030204" pitchFamily="34" charset="0"/>
                <a:cs typeface="Calibri" panose="020F0502020204030204" pitchFamily="34" charset="0"/>
              </a:rPr>
              <a:t>Titelblatt zum </a:t>
            </a:r>
          </a:p>
          <a:p>
            <a:r>
              <a:rPr lang="de-DE" sz="1600" b="1" dirty="0">
                <a:latin typeface="Calibri" panose="020F0502020204030204" pitchFamily="34" charset="0"/>
                <a:cs typeface="Calibri" panose="020F0502020204030204" pitchFamily="34" charset="0"/>
              </a:rPr>
              <a:t>„Gedenkbuch zur Feier </a:t>
            </a:r>
          </a:p>
          <a:p>
            <a:r>
              <a:rPr lang="de-DE" sz="1600" b="1" dirty="0">
                <a:latin typeface="Calibri" panose="020F0502020204030204" pitchFamily="34" charset="0"/>
                <a:cs typeface="Calibri" panose="020F0502020204030204" pitchFamily="34" charset="0"/>
              </a:rPr>
              <a:t>der Schlacht bei Fehrbellin“ (1857)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B9B1EAC1-DB3F-18AA-0B09-12CF049955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3640" y="1282764"/>
            <a:ext cx="3341552" cy="5213828"/>
          </a:xfrm>
          <a:prstGeom prst="rect">
            <a:avLst/>
          </a:prstGeom>
        </p:spPr>
      </p:pic>
      <p:pic>
        <p:nvPicPr>
          <p:cNvPr id="2" name="Grafik 1">
            <a:extLst>
              <a:ext uri="{FF2B5EF4-FFF2-40B4-BE49-F238E27FC236}">
                <a16:creationId xmlns:a16="http://schemas.microsoft.com/office/drawing/2014/main" id="{AE109448-FCFB-024D-9C4E-76DD312D45A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3640" y="1270636"/>
            <a:ext cx="3905173" cy="5225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2579970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94F464-E77C-3DE5-D162-C8A77C4644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CustomShape 1">
            <a:extLst>
              <a:ext uri="{FF2B5EF4-FFF2-40B4-BE49-F238E27FC236}">
                <a16:creationId xmlns:a16="http://schemas.microsoft.com/office/drawing/2014/main" id="{3433A999-A6B4-1D3A-D9FB-CB791E3868A6}"/>
              </a:ext>
            </a:extLst>
          </p:cNvPr>
          <p:cNvSpPr/>
          <p:nvPr/>
        </p:nvSpPr>
        <p:spPr>
          <a:xfrm>
            <a:off x="457200" y="273600"/>
            <a:ext cx="8227440" cy="1143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de-DE"/>
          </a:p>
        </p:txBody>
      </p:sp>
      <p:sp>
        <p:nvSpPr>
          <p:cNvPr id="185" name="CustomShape 2">
            <a:extLst>
              <a:ext uri="{FF2B5EF4-FFF2-40B4-BE49-F238E27FC236}">
                <a16:creationId xmlns:a16="http://schemas.microsoft.com/office/drawing/2014/main" id="{BE917B83-9DD5-6A18-F481-EBA3FC452A56}"/>
              </a:ext>
            </a:extLst>
          </p:cNvPr>
          <p:cNvSpPr/>
          <p:nvPr/>
        </p:nvSpPr>
        <p:spPr>
          <a:xfrm>
            <a:off x="457200" y="1995374"/>
            <a:ext cx="8227440" cy="39754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 algn="ctr"/>
            <a:endParaRPr lang="de-DE" sz="1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C3A0CEA3-33F0-4B04-828D-1473D2E071D8}"/>
              </a:ext>
            </a:extLst>
          </p:cNvPr>
          <p:cNvSpPr/>
          <p:nvPr/>
        </p:nvSpPr>
        <p:spPr>
          <a:xfrm>
            <a:off x="8187852" y="6549628"/>
            <a:ext cx="84642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de-DE" sz="800" dirty="0">
                <a:solidFill>
                  <a:schemeClr val="bg1"/>
                </a:solidFill>
                <a:latin typeface="Georgia" panose="02040502050405020303" pitchFamily="18" charset="0"/>
              </a:rPr>
              <a:t>22.06.2025</a:t>
            </a:r>
          </a:p>
          <a:p>
            <a:pPr>
              <a:defRPr/>
            </a:pPr>
            <a:endParaRPr lang="de-DE" sz="800" dirty="0">
              <a:solidFill>
                <a:schemeClr val="bg1"/>
              </a:solidFill>
              <a:latin typeface="Georgia" panose="02040502050405020303" pitchFamily="18" charset="0"/>
            </a:endParaRP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634A248C-1E61-C40A-6E01-EC509C6AB956}"/>
              </a:ext>
            </a:extLst>
          </p:cNvPr>
          <p:cNvSpPr txBox="1"/>
          <p:nvPr/>
        </p:nvSpPr>
        <p:spPr>
          <a:xfrm>
            <a:off x="1060608" y="2828952"/>
            <a:ext cx="7020624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buNone/>
            </a:pPr>
            <a:r>
              <a:rPr lang="de-DE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„Fehrbellin (1675) ist die erste Schlacht von Bedeutung, welche die Brandenburger </a:t>
            </a:r>
            <a:r>
              <a:rPr lang="de-DE" b="1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allein</a:t>
            </a:r>
            <a:r>
              <a:rPr lang="de-DE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gewannen, in gerechter Verteidigung begriffen. Der Kurfürst schreibt alles dem Willen Gottes zu, dessen Obhut er in dem gefährlichsten Augenblick, wie ein Wunder, mit Augen zu sehen geglaubt hatte.“</a:t>
            </a:r>
          </a:p>
          <a:p>
            <a:pPr algn="l">
              <a:buNone/>
            </a:pPr>
            <a:endParaRPr lang="de-DE" b="0" i="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l"/>
            <a:r>
              <a:rPr lang="de-DE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Leopold von Ranke: Zwölf Bücher Preußischer Geschichte, </a:t>
            </a:r>
            <a:br>
              <a:rPr lang="de-DE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de-DE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[Ausgabe: Wiesbaden 1957], S. 282.</a:t>
            </a:r>
          </a:p>
        </p:txBody>
      </p:sp>
    </p:spTree>
    <p:extLst>
      <p:ext uri="{BB962C8B-B14F-4D97-AF65-F5344CB8AC3E}">
        <p14:creationId xmlns:p14="http://schemas.microsoft.com/office/powerpoint/2010/main" val="1406413314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254B0A-CC57-617E-5801-19BFABF97B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CustomShape 1">
            <a:extLst>
              <a:ext uri="{FF2B5EF4-FFF2-40B4-BE49-F238E27FC236}">
                <a16:creationId xmlns:a16="http://schemas.microsoft.com/office/drawing/2014/main" id="{D6DFBA4E-9EBF-9ABE-A1EA-AAF8E167759B}"/>
              </a:ext>
            </a:extLst>
          </p:cNvPr>
          <p:cNvSpPr/>
          <p:nvPr/>
        </p:nvSpPr>
        <p:spPr>
          <a:xfrm>
            <a:off x="457200" y="273600"/>
            <a:ext cx="8227440" cy="1143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de-DE"/>
          </a:p>
        </p:txBody>
      </p:sp>
      <p:sp>
        <p:nvSpPr>
          <p:cNvPr id="185" name="CustomShape 2">
            <a:extLst>
              <a:ext uri="{FF2B5EF4-FFF2-40B4-BE49-F238E27FC236}">
                <a16:creationId xmlns:a16="http://schemas.microsoft.com/office/drawing/2014/main" id="{47E0277E-9AC0-A4BE-3CDF-745F0306290D}"/>
              </a:ext>
            </a:extLst>
          </p:cNvPr>
          <p:cNvSpPr/>
          <p:nvPr/>
        </p:nvSpPr>
        <p:spPr>
          <a:xfrm>
            <a:off x="457200" y="1995374"/>
            <a:ext cx="8227440" cy="39754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 algn="ctr"/>
            <a:endParaRPr lang="de-DE" sz="1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B4AF0336-97F9-7DB8-E968-EBD1764BEDAE}"/>
              </a:ext>
            </a:extLst>
          </p:cNvPr>
          <p:cNvSpPr/>
          <p:nvPr/>
        </p:nvSpPr>
        <p:spPr>
          <a:xfrm>
            <a:off x="8187852" y="6549628"/>
            <a:ext cx="84642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de-DE" sz="800" dirty="0">
                <a:solidFill>
                  <a:schemeClr val="bg1"/>
                </a:solidFill>
                <a:latin typeface="Georgia" panose="02040502050405020303" pitchFamily="18" charset="0"/>
              </a:rPr>
              <a:t>22.06.2025</a:t>
            </a:r>
          </a:p>
          <a:p>
            <a:pPr>
              <a:defRPr/>
            </a:pPr>
            <a:endParaRPr lang="de-DE" sz="800" dirty="0">
              <a:solidFill>
                <a:schemeClr val="bg1"/>
              </a:solidFill>
              <a:latin typeface="Georgia" panose="02040502050405020303" pitchFamily="18" charset="0"/>
            </a:endParaRP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19E36ECA-8579-5282-762E-DAE285AD8298}"/>
              </a:ext>
            </a:extLst>
          </p:cNvPr>
          <p:cNvSpPr txBox="1"/>
          <p:nvPr/>
        </p:nvSpPr>
        <p:spPr>
          <a:xfrm>
            <a:off x="-463972" y="1416600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1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Kriegsverdichtung im 17. Jahrhundert</a:t>
            </a:r>
            <a:endParaRPr lang="de-DE" sz="1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9" name="Grafik 18">
            <a:extLst>
              <a:ext uri="{FF2B5EF4-FFF2-40B4-BE49-F238E27FC236}">
                <a16:creationId xmlns:a16="http://schemas.microsoft.com/office/drawing/2014/main" id="{8F616A06-4782-7FBA-D573-CBDD42DE481E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6203" y="1733078"/>
            <a:ext cx="4134761" cy="4738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2563293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D58493-C1E2-62F9-CE4F-083D63A946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CustomShape 1">
            <a:extLst>
              <a:ext uri="{FF2B5EF4-FFF2-40B4-BE49-F238E27FC236}">
                <a16:creationId xmlns:a16="http://schemas.microsoft.com/office/drawing/2014/main" id="{ABD80B72-3187-98A1-23A5-F082C1CE14B9}"/>
              </a:ext>
            </a:extLst>
          </p:cNvPr>
          <p:cNvSpPr/>
          <p:nvPr/>
        </p:nvSpPr>
        <p:spPr>
          <a:xfrm>
            <a:off x="457200" y="273600"/>
            <a:ext cx="8227440" cy="1143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de-DE"/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11D3CC9B-6092-2BE4-D706-7C2667E6D9EC}"/>
              </a:ext>
            </a:extLst>
          </p:cNvPr>
          <p:cNvSpPr/>
          <p:nvPr/>
        </p:nvSpPr>
        <p:spPr>
          <a:xfrm>
            <a:off x="8187852" y="6549628"/>
            <a:ext cx="84642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de-DE" sz="800" dirty="0">
                <a:solidFill>
                  <a:schemeClr val="bg1"/>
                </a:solidFill>
                <a:latin typeface="Georgia" panose="02040502050405020303" pitchFamily="18" charset="0"/>
              </a:rPr>
              <a:t>22.06.2025</a:t>
            </a:r>
          </a:p>
          <a:p>
            <a:pPr>
              <a:defRPr/>
            </a:pPr>
            <a:endParaRPr lang="de-DE" sz="800" dirty="0">
              <a:solidFill>
                <a:schemeClr val="bg1"/>
              </a:solidFill>
              <a:latin typeface="Georgia" panose="02040502050405020303" pitchFamily="18" charset="0"/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BE30EA12-86E9-C2D4-8BCA-529368D7B6D5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1370" y="1275754"/>
            <a:ext cx="3896591" cy="5218750"/>
          </a:xfrm>
          <a:prstGeom prst="rect">
            <a:avLst/>
          </a:prstGeom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id="{B71BFB8F-FFD8-56CC-2CD2-1204A72540E2}"/>
              </a:ext>
            </a:extLst>
          </p:cNvPr>
          <p:cNvSpPr txBox="1"/>
          <p:nvPr/>
        </p:nvSpPr>
        <p:spPr>
          <a:xfrm>
            <a:off x="5527961" y="4309290"/>
            <a:ext cx="3052071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b="1" dirty="0">
                <a:latin typeface="Calibri" panose="020F0502020204030204" pitchFamily="34" charset="0"/>
                <a:cs typeface="Calibri" panose="020F0502020204030204" pitchFamily="34" charset="0"/>
              </a:rPr>
              <a:t>Romantisierende Darstellung des Todes des Stallmeister Emanuel Froben aus dem Geschichtsbuch </a:t>
            </a:r>
            <a:br>
              <a:rPr lang="de-DE" sz="1600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de-DE" sz="1600" b="1" dirty="0">
                <a:latin typeface="Calibri" panose="020F0502020204030204" pitchFamily="34" charset="0"/>
                <a:cs typeface="Calibri" panose="020F0502020204030204" pitchFamily="34" charset="0"/>
              </a:rPr>
              <a:t>"Bilder und Erzählungen aus der deutschen Geschichte; Für die reifere deutsche Jugend" </a:t>
            </a:r>
            <a:br>
              <a:rPr lang="de-DE" sz="1600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de-DE" sz="1600" b="1" dirty="0">
                <a:latin typeface="Calibri" panose="020F0502020204030204" pitchFamily="34" charset="0"/>
                <a:cs typeface="Calibri" panose="020F0502020204030204" pitchFamily="34" charset="0"/>
              </a:rPr>
              <a:t>(Berlin 1863)</a:t>
            </a:r>
            <a:br>
              <a:rPr lang="de-DE" sz="1600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de-DE" sz="800" dirty="0">
                <a:latin typeface="Calibri" panose="020F0502020204030204" pitchFamily="34" charset="0"/>
                <a:cs typeface="Calibri" panose="020F0502020204030204" pitchFamily="34" charset="0"/>
              </a:rPr>
              <a:t>Public Domain, via Wikimedia Commons; </a:t>
            </a:r>
            <a:r>
              <a:rPr lang="de-DE" sz="800" dirty="0">
                <a:latin typeface="Calibri" panose="020F0502020204030204" pitchFamily="34" charset="0"/>
                <a:cs typeface="Calibri" panose="020F0502020204030204" pitchFamily="34" charset="0"/>
                <a:hlinkClick r:id="rId3"/>
              </a:rPr>
              <a:t>https://de.wikipedia.org/wiki/Emanuel_Froben#/media/Datei:Schlacht_bei_Fehrbellin.jpg</a:t>
            </a:r>
            <a:r>
              <a:rPr lang="de-DE" sz="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de-DE" sz="16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831871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1F08F0-E396-A083-1ED8-37B6081BC8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CustomShape 1">
            <a:extLst>
              <a:ext uri="{FF2B5EF4-FFF2-40B4-BE49-F238E27FC236}">
                <a16:creationId xmlns:a16="http://schemas.microsoft.com/office/drawing/2014/main" id="{E66740F1-1E24-3128-1F0F-2256F6A0058B}"/>
              </a:ext>
            </a:extLst>
          </p:cNvPr>
          <p:cNvSpPr/>
          <p:nvPr/>
        </p:nvSpPr>
        <p:spPr>
          <a:xfrm>
            <a:off x="457200" y="273600"/>
            <a:ext cx="8227440" cy="1143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de-DE"/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15EB0D0F-7C7D-B04A-F4C8-2AC00372F1FC}"/>
              </a:ext>
            </a:extLst>
          </p:cNvPr>
          <p:cNvSpPr/>
          <p:nvPr/>
        </p:nvSpPr>
        <p:spPr>
          <a:xfrm>
            <a:off x="8187852" y="6549628"/>
            <a:ext cx="84642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de-DE" sz="800" dirty="0">
                <a:solidFill>
                  <a:schemeClr val="bg1"/>
                </a:solidFill>
                <a:latin typeface="Georgia" panose="02040502050405020303" pitchFamily="18" charset="0"/>
              </a:rPr>
              <a:t>22.06.2025</a:t>
            </a:r>
          </a:p>
          <a:p>
            <a:pPr>
              <a:defRPr/>
            </a:pPr>
            <a:endParaRPr lang="de-DE" sz="800" dirty="0">
              <a:solidFill>
                <a:schemeClr val="bg1"/>
              </a:solidFill>
              <a:latin typeface="Georgia" panose="02040502050405020303" pitchFamily="18" charset="0"/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811931B7-B8C3-4B60-4CCB-DEEB9B19CBC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8688" y="1277001"/>
            <a:ext cx="3917832" cy="5218749"/>
          </a:xfrm>
          <a:prstGeom prst="rect">
            <a:avLst/>
          </a:prstGeom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69212BF9-7EB1-FDD3-3E96-109C1D1AE227}"/>
              </a:ext>
            </a:extLst>
          </p:cNvPr>
          <p:cNvSpPr txBox="1"/>
          <p:nvPr/>
        </p:nvSpPr>
        <p:spPr>
          <a:xfrm>
            <a:off x="5616520" y="5304565"/>
            <a:ext cx="21741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b="1" dirty="0">
                <a:latin typeface="Calibri" panose="020F0502020204030204" pitchFamily="34" charset="0"/>
                <a:cs typeface="Calibri" panose="020F0502020204030204" pitchFamily="34" charset="0"/>
              </a:rPr>
              <a:t>Siegessäule bei </a:t>
            </a:r>
          </a:p>
          <a:p>
            <a:r>
              <a:rPr lang="de-DE" sz="1600" b="1" dirty="0">
                <a:latin typeface="Calibri" panose="020F0502020204030204" pitchFamily="34" charset="0"/>
                <a:cs typeface="Calibri" panose="020F0502020204030204" pitchFamily="34" charset="0"/>
              </a:rPr>
              <a:t>Hakenberg </a:t>
            </a:r>
            <a:br>
              <a:rPr lang="de-DE" sz="1600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de-DE" sz="1600" b="1" dirty="0">
                <a:latin typeface="Calibri" panose="020F0502020204030204" pitchFamily="34" charset="0"/>
                <a:cs typeface="Calibri" panose="020F0502020204030204" pitchFamily="34" charset="0"/>
              </a:rPr>
              <a:t>(1879 eingeweiht)</a:t>
            </a:r>
            <a:br>
              <a:rPr lang="de-DE" sz="1600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de-DE" sz="800" dirty="0">
                <a:latin typeface="Calibri" panose="020F0502020204030204" pitchFamily="34" charset="0"/>
                <a:cs typeface="Calibri" panose="020F0502020204030204" pitchFamily="34" charset="0"/>
              </a:rPr>
              <a:t>Public Domain, via Wikimedia Commons; </a:t>
            </a:r>
            <a:r>
              <a:rPr lang="de-DE" sz="800" dirty="0">
                <a:latin typeface="Calibri" panose="020F0502020204030204" pitchFamily="34" charset="0"/>
                <a:cs typeface="Calibri" panose="020F0502020204030204" pitchFamily="34" charset="0"/>
                <a:hlinkClick r:id="rId3"/>
              </a:rPr>
              <a:t>https://de.wikipedia.org/wiki/Schlacht_bei_Fehrbellin#/media/Datei:Hakenberg_Denkmal.jpg</a:t>
            </a:r>
            <a:r>
              <a:rPr lang="de-DE" sz="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de-DE" sz="16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0671485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5E896A-D12D-ED55-03B4-E97C3A099C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CustomShape 1">
            <a:extLst>
              <a:ext uri="{FF2B5EF4-FFF2-40B4-BE49-F238E27FC236}">
                <a16:creationId xmlns:a16="http://schemas.microsoft.com/office/drawing/2014/main" id="{395627A3-6610-DD0F-1534-1A2917B6CB82}"/>
              </a:ext>
            </a:extLst>
          </p:cNvPr>
          <p:cNvSpPr/>
          <p:nvPr/>
        </p:nvSpPr>
        <p:spPr>
          <a:xfrm>
            <a:off x="457200" y="273600"/>
            <a:ext cx="8227440" cy="1143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de-DE"/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92438BA0-22EB-9420-03A2-3FEA9C58CD3E}"/>
              </a:ext>
            </a:extLst>
          </p:cNvPr>
          <p:cNvSpPr/>
          <p:nvPr/>
        </p:nvSpPr>
        <p:spPr>
          <a:xfrm>
            <a:off x="8187852" y="6549628"/>
            <a:ext cx="84642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de-DE" sz="800" dirty="0">
                <a:solidFill>
                  <a:schemeClr val="bg1"/>
                </a:solidFill>
                <a:latin typeface="Georgia" panose="02040502050405020303" pitchFamily="18" charset="0"/>
              </a:rPr>
              <a:t>22.06.2025</a:t>
            </a:r>
          </a:p>
          <a:p>
            <a:pPr>
              <a:defRPr/>
            </a:pPr>
            <a:endParaRPr lang="de-DE" sz="800" dirty="0">
              <a:solidFill>
                <a:schemeClr val="bg1"/>
              </a:solidFill>
              <a:latin typeface="Georgia" panose="02040502050405020303" pitchFamily="18" charset="0"/>
            </a:endParaRP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4373BA66-D7EC-572A-BF7E-789D8F9B7DEE}"/>
              </a:ext>
            </a:extLst>
          </p:cNvPr>
          <p:cNvSpPr txBox="1"/>
          <p:nvPr/>
        </p:nvSpPr>
        <p:spPr>
          <a:xfrm>
            <a:off x="4014217" y="5563057"/>
            <a:ext cx="214884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b="1" dirty="0">
                <a:latin typeface="Calibri" panose="020F0502020204030204" pitchFamily="34" charset="0"/>
                <a:cs typeface="Calibri" panose="020F0502020204030204" pitchFamily="34" charset="0"/>
              </a:rPr>
              <a:t>Theodor Fontane </a:t>
            </a:r>
            <a:br>
              <a:rPr lang="de-DE" sz="1600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de-DE" sz="1600" b="1" dirty="0">
                <a:latin typeface="Calibri" panose="020F0502020204030204" pitchFamily="34" charset="0"/>
                <a:cs typeface="Calibri" panose="020F0502020204030204" pitchFamily="34" charset="0"/>
              </a:rPr>
              <a:t>(1819-1898)</a:t>
            </a:r>
            <a:br>
              <a:rPr lang="de-DE" sz="1600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de-DE" sz="800" dirty="0">
                <a:latin typeface="Calibri" panose="020F0502020204030204" pitchFamily="34" charset="0"/>
                <a:cs typeface="Calibri" panose="020F0502020204030204" pitchFamily="34" charset="0"/>
              </a:rPr>
              <a:t>Public Domain, via Wikimedia Commons; </a:t>
            </a:r>
            <a:r>
              <a:rPr lang="de-DE" sz="800" dirty="0">
                <a:latin typeface="Calibri" panose="020F0502020204030204" pitchFamily="34" charset="0"/>
                <a:cs typeface="Calibri" panose="020F0502020204030204" pitchFamily="34" charset="0"/>
                <a:hlinkClick r:id="rId2"/>
              </a:rPr>
              <a:t>https://de.wikipedia.org/wiki/Emanuel_Froben#/media/Datei:Schlacht_bei_Fehrbellin.jpg</a:t>
            </a:r>
            <a:r>
              <a:rPr lang="de-DE" sz="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de-DE" sz="16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2A6D5F71-88D8-7224-01CC-E70EFBF76B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98312"/>
            <a:ext cx="4014216" cy="5118852"/>
          </a:xfrm>
          <a:prstGeom prst="rect">
            <a:avLst/>
          </a:prstGeom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332513DF-07AF-3FC2-72C5-1DC5CAAF9B52}"/>
              </a:ext>
            </a:extLst>
          </p:cNvPr>
          <p:cNvSpPr txBox="1"/>
          <p:nvPr/>
        </p:nvSpPr>
        <p:spPr>
          <a:xfrm>
            <a:off x="4112640" y="1890117"/>
            <a:ext cx="4572000" cy="30777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buNone/>
            </a:pPr>
            <a:r>
              <a:rPr lang="de-DE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Dieser Ortsname habe sich </a:t>
            </a:r>
            <a:r>
              <a:rPr lang="de-DE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„zum Glück für alle preußischen Poeten“</a:t>
            </a:r>
            <a:r>
              <a:rPr lang="de-DE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durchgesetzt, </a:t>
            </a:r>
            <a:r>
              <a:rPr lang="de-DE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„denn jeder</a:t>
            </a:r>
            <a:r>
              <a:rPr lang="de-DE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</a:t>
            </a:r>
            <a:r>
              <a:rPr lang="de-DE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der sich in der Welt der Reime umhergetummelt hat, wird sich der </a:t>
            </a:r>
            <a:r>
              <a:rPr lang="de-DE" b="0" i="1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Verlegenheiten</a:t>
            </a:r>
            <a:r>
              <a:rPr lang="de-DE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entsinnen, die ihm die </a:t>
            </a:r>
            <a:r>
              <a:rPr lang="de-DE" b="0" i="1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Sylben</a:t>
            </a:r>
            <a:r>
              <a:rPr lang="de-DE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‚</a:t>
            </a:r>
            <a:r>
              <a:rPr lang="de-DE" b="0" i="1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berg</a:t>
            </a:r>
            <a:r>
              <a:rPr lang="de-DE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’ und ‚</a:t>
            </a:r>
            <a:r>
              <a:rPr lang="de-DE" b="0" i="1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burg</a:t>
            </a:r>
            <a:r>
              <a:rPr lang="de-DE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’ bereitet haben. Vollklang und Reimfülle aber stehen wie lachende Genien neben dem Wort ‚Fehrbellin’.“</a:t>
            </a:r>
            <a:br>
              <a:rPr lang="de-DE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endParaRPr lang="de-DE" b="0" i="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l"/>
            <a:r>
              <a:rPr lang="de-DE" sz="1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Theodor Fontane: Wanderungen durch die Mark Brandenburg, Bd. 1, Berlin 1862, S. 164 f.</a:t>
            </a:r>
          </a:p>
        </p:txBody>
      </p:sp>
    </p:spTree>
    <p:extLst>
      <p:ext uri="{BB962C8B-B14F-4D97-AF65-F5344CB8AC3E}">
        <p14:creationId xmlns:p14="http://schemas.microsoft.com/office/powerpoint/2010/main" val="705788338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7D7B16-9D04-CB8D-67FB-86501053C0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feld 6">
            <a:extLst>
              <a:ext uri="{FF2B5EF4-FFF2-40B4-BE49-F238E27FC236}">
                <a16:creationId xmlns:a16="http://schemas.microsoft.com/office/drawing/2014/main" id="{853228C9-7E38-4CB8-2CC0-2A0608894C21}"/>
              </a:ext>
            </a:extLst>
          </p:cNvPr>
          <p:cNvSpPr txBox="1"/>
          <p:nvPr/>
        </p:nvSpPr>
        <p:spPr>
          <a:xfrm>
            <a:off x="6336792" y="4420993"/>
            <a:ext cx="2435994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0000"/>
              </a:lnSpc>
            </a:pPr>
            <a:r>
              <a:rPr lang="de-DE" sz="1600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 panose="020F0502020204030204" pitchFamily="34" charset="0"/>
                <a:cs typeface="Calibri" panose="020F0502020204030204" pitchFamily="34" charset="0"/>
              </a:rPr>
              <a:t>Wandbild </a:t>
            </a:r>
          </a:p>
          <a:p>
            <a:pPr>
              <a:lnSpc>
                <a:spcPct val="100000"/>
              </a:lnSpc>
            </a:pPr>
            <a:r>
              <a:rPr lang="de-DE" sz="1600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 panose="020F0502020204030204" pitchFamily="34" charset="0"/>
                <a:cs typeface="Calibri" panose="020F0502020204030204" pitchFamily="34" charset="0"/>
              </a:rPr>
              <a:t>der Schlacht bei Fehrbellin in der Ruhmeshalle im Berliner Zeughaus </a:t>
            </a:r>
          </a:p>
          <a:p>
            <a:pPr>
              <a:lnSpc>
                <a:spcPct val="100000"/>
              </a:lnSpc>
            </a:pPr>
            <a:r>
              <a:rPr lang="de-DE" sz="1600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 panose="020F0502020204030204" pitchFamily="34" charset="0"/>
                <a:cs typeface="Calibri" panose="020F0502020204030204" pitchFamily="34" charset="0"/>
              </a:rPr>
              <a:t>(von Peter Janssen d. Ä., </a:t>
            </a:r>
            <a:r>
              <a:rPr lang="de-DE" sz="1600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 panose="020F0502020204030204" pitchFamily="34" charset="0"/>
                <a:cs typeface="Calibri" panose="020F0502020204030204" pitchFamily="34" charset="0"/>
              </a:rPr>
              <a:t>1880er</a:t>
            </a:r>
            <a:r>
              <a:rPr lang="de-DE" sz="1600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 panose="020F0502020204030204" pitchFamily="34" charset="0"/>
                <a:cs typeface="Calibri" panose="020F0502020204030204" pitchFamily="34" charset="0"/>
              </a:rPr>
              <a:t> Jahre) </a:t>
            </a:r>
          </a:p>
          <a:p>
            <a:pPr>
              <a:lnSpc>
                <a:spcPct val="100000"/>
              </a:lnSpc>
            </a:pPr>
            <a:r>
              <a:rPr lang="de-DE" sz="800" dirty="0">
                <a:latin typeface="Calibri" panose="020F0502020204030204" pitchFamily="34" charset="0"/>
                <a:cs typeface="Calibri" panose="020F0502020204030204" pitchFamily="34" charset="0"/>
              </a:rPr>
              <a:t>Public Domain, via Wikimedia Commons; </a:t>
            </a:r>
          </a:p>
          <a:p>
            <a:r>
              <a:rPr lang="de-DE" sz="800" dirty="0">
                <a:latin typeface="Calibri" panose="020F0502020204030204" pitchFamily="34" charset="0"/>
                <a:cs typeface="Calibri" panose="020F0502020204030204" pitchFamily="34" charset="0"/>
                <a:hlinkClick r:id="rId2"/>
              </a:rPr>
              <a:t>https://commons.wikimedia.org/wiki/File:Berlin_Ruhmeshalle_Wandbild_Schlacht_bei_Fehrbellin_1675.jpg?uselang=de</a:t>
            </a:r>
            <a:r>
              <a:rPr lang="de-DE" sz="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de-DE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BF0D9607-7E51-1994-0C19-AA601855E9F7}"/>
              </a:ext>
            </a:extLst>
          </p:cNvPr>
          <p:cNvSpPr/>
          <p:nvPr/>
        </p:nvSpPr>
        <p:spPr>
          <a:xfrm>
            <a:off x="8187852" y="6549628"/>
            <a:ext cx="84642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de-DE" sz="800" dirty="0">
                <a:solidFill>
                  <a:schemeClr val="bg1"/>
                </a:solidFill>
                <a:latin typeface="Georgia" panose="02040502050405020303" pitchFamily="18" charset="0"/>
              </a:rPr>
              <a:t>22.06.2025</a:t>
            </a:r>
          </a:p>
          <a:p>
            <a:pPr>
              <a:defRPr/>
            </a:pPr>
            <a:endParaRPr lang="de-DE" sz="800" dirty="0">
              <a:solidFill>
                <a:schemeClr val="bg1"/>
              </a:solidFill>
              <a:latin typeface="Georgia" panose="02040502050405020303" pitchFamily="18" charset="0"/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639484D6-160A-B038-6897-9AF9B3F26A7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95763"/>
            <a:ext cx="6336792" cy="5087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95501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2728BE-1823-1EA9-47C0-EC89E7D24B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feld 6">
            <a:extLst>
              <a:ext uri="{FF2B5EF4-FFF2-40B4-BE49-F238E27FC236}">
                <a16:creationId xmlns:a16="http://schemas.microsoft.com/office/drawing/2014/main" id="{E1AB89CB-FCD6-EAE8-C780-4CC35FDB74B7}"/>
              </a:ext>
            </a:extLst>
          </p:cNvPr>
          <p:cNvSpPr txBox="1"/>
          <p:nvPr/>
        </p:nvSpPr>
        <p:spPr>
          <a:xfrm>
            <a:off x="6772014" y="5045690"/>
            <a:ext cx="226225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0000"/>
              </a:lnSpc>
            </a:pPr>
            <a:r>
              <a:rPr lang="de-DE" sz="1600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 panose="020F0502020204030204" pitchFamily="34" charset="0"/>
                <a:cs typeface="Calibri" panose="020F0502020204030204" pitchFamily="34" charset="0"/>
              </a:rPr>
              <a:t>Standbild </a:t>
            </a:r>
          </a:p>
          <a:p>
            <a:pPr>
              <a:lnSpc>
                <a:spcPct val="100000"/>
              </a:lnSpc>
            </a:pPr>
            <a:r>
              <a:rPr lang="de-DE" sz="1600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 panose="020F0502020204030204" pitchFamily="34" charset="0"/>
                <a:cs typeface="Calibri" panose="020F0502020204030204" pitchFamily="34" charset="0"/>
              </a:rPr>
              <a:t>des Großen Kurfürsten in Fehrbellin </a:t>
            </a:r>
          </a:p>
          <a:p>
            <a:pPr>
              <a:lnSpc>
                <a:spcPct val="100000"/>
              </a:lnSpc>
            </a:pPr>
            <a:r>
              <a:rPr lang="de-DE" sz="1600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 panose="020F0502020204030204" pitchFamily="34" charset="0"/>
                <a:cs typeface="Calibri" panose="020F0502020204030204" pitchFamily="34" charset="0"/>
              </a:rPr>
              <a:t>(von Fritz Schaper, 1902) </a:t>
            </a:r>
            <a:r>
              <a:rPr lang="de-DE" sz="800" dirty="0">
                <a:latin typeface="Calibri" panose="020F0502020204030204" pitchFamily="34" charset="0"/>
                <a:cs typeface="Calibri" panose="020F0502020204030204" pitchFamily="34" charset="0"/>
              </a:rPr>
              <a:t>Public Domain, via Wikimedia Commons; </a:t>
            </a:r>
          </a:p>
          <a:p>
            <a:r>
              <a:rPr lang="de-DE" sz="800" dirty="0">
                <a:latin typeface="Calibri" panose="020F0502020204030204" pitchFamily="34" charset="0"/>
                <a:cs typeface="Calibri" panose="020F0502020204030204" pitchFamily="34" charset="0"/>
                <a:hlinkClick r:id="rId2"/>
              </a:rPr>
              <a:t>https://commons.wikimedia.org/wiki/File:Grosser_Kurfuerst_Fehrbellin_2.jpg?uselang=de</a:t>
            </a:r>
            <a:r>
              <a:rPr lang="de-DE" sz="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de-DE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1CDD93A4-F842-3797-4390-FA1E80DDA21F}"/>
              </a:ext>
            </a:extLst>
          </p:cNvPr>
          <p:cNvSpPr/>
          <p:nvPr/>
        </p:nvSpPr>
        <p:spPr>
          <a:xfrm>
            <a:off x="8187852" y="6549628"/>
            <a:ext cx="84642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de-DE" sz="800" dirty="0">
                <a:solidFill>
                  <a:schemeClr val="bg1"/>
                </a:solidFill>
                <a:latin typeface="Georgia" panose="02040502050405020303" pitchFamily="18" charset="0"/>
              </a:rPr>
              <a:t>22.06.2025</a:t>
            </a:r>
          </a:p>
          <a:p>
            <a:pPr>
              <a:defRPr/>
            </a:pPr>
            <a:endParaRPr lang="de-DE" sz="800" dirty="0">
              <a:solidFill>
                <a:schemeClr val="bg1"/>
              </a:solidFill>
              <a:latin typeface="Georgia" panose="02040502050405020303" pitchFamily="18" charset="0"/>
            </a:endParaRP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67C65CBE-7C5A-DD9B-E855-DBA721246A1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08022"/>
            <a:ext cx="6778957" cy="5084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3489810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37FA76-2714-6422-8E7B-331C9C0A4C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CustomShape 1">
            <a:extLst>
              <a:ext uri="{FF2B5EF4-FFF2-40B4-BE49-F238E27FC236}">
                <a16:creationId xmlns:a16="http://schemas.microsoft.com/office/drawing/2014/main" id="{AF571B34-0408-7B3C-D865-E10ED47ECC10}"/>
              </a:ext>
            </a:extLst>
          </p:cNvPr>
          <p:cNvSpPr/>
          <p:nvPr/>
        </p:nvSpPr>
        <p:spPr>
          <a:xfrm>
            <a:off x="457200" y="273600"/>
            <a:ext cx="8227440" cy="1143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de-DE"/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C659C666-1746-5E1E-EF8A-99FA700296C7}"/>
              </a:ext>
            </a:extLst>
          </p:cNvPr>
          <p:cNvSpPr/>
          <p:nvPr/>
        </p:nvSpPr>
        <p:spPr>
          <a:xfrm>
            <a:off x="8187852" y="6549628"/>
            <a:ext cx="84642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de-DE" sz="800" dirty="0">
                <a:solidFill>
                  <a:schemeClr val="bg1"/>
                </a:solidFill>
                <a:latin typeface="Georgia" panose="02040502050405020303" pitchFamily="18" charset="0"/>
              </a:rPr>
              <a:t>22.06.2025</a:t>
            </a:r>
          </a:p>
          <a:p>
            <a:pPr>
              <a:defRPr/>
            </a:pPr>
            <a:endParaRPr lang="de-DE" sz="800" dirty="0">
              <a:solidFill>
                <a:schemeClr val="bg1"/>
              </a:solidFill>
              <a:latin typeface="Georgia" panose="02040502050405020303" pitchFamily="18" charset="0"/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6E22E416-0A82-0A4F-485E-5B7AE37FC8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3640" y="1282764"/>
            <a:ext cx="3341552" cy="5213828"/>
          </a:xfrm>
          <a:prstGeom prst="rect">
            <a:avLst/>
          </a:prstGeom>
        </p:spPr>
      </p:pic>
      <p:pic>
        <p:nvPicPr>
          <p:cNvPr id="2" name="Grafik 1">
            <a:extLst>
              <a:ext uri="{FF2B5EF4-FFF2-40B4-BE49-F238E27FC236}">
                <a16:creationId xmlns:a16="http://schemas.microsoft.com/office/drawing/2014/main" id="{786C3E4B-2225-DA5A-C2A5-926FCCD5E50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3639" y="1282764"/>
            <a:ext cx="3840025" cy="5213828"/>
          </a:xfrm>
          <a:prstGeom prst="rect">
            <a:avLst/>
          </a:prstGeom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id="{FBEFC177-A39A-2FB6-4638-0D50C0E3B318}"/>
              </a:ext>
            </a:extLst>
          </p:cNvPr>
          <p:cNvSpPr txBox="1"/>
          <p:nvPr/>
        </p:nvSpPr>
        <p:spPr>
          <a:xfrm>
            <a:off x="5463664" y="4926932"/>
            <a:ext cx="272418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0000"/>
              </a:lnSpc>
            </a:pPr>
            <a:r>
              <a:rPr lang="de-DE" sz="1600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 panose="020F0502020204030204" pitchFamily="34" charset="0"/>
                <a:cs typeface="Calibri" panose="020F0502020204030204" pitchFamily="34" charset="0"/>
              </a:rPr>
              <a:t>Cover des Buches von </a:t>
            </a:r>
            <a:br>
              <a:rPr lang="de-DE" sz="1600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de-DE" sz="1600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 panose="020F0502020204030204" pitchFamily="34" charset="0"/>
                <a:cs typeface="Calibri" panose="020F0502020204030204" pitchFamily="34" charset="0"/>
              </a:rPr>
              <a:t>Hans-Joachim Neumann: Friedrich Wilhelm der Große Kurfürst: </a:t>
            </a:r>
            <a:br>
              <a:rPr lang="de-DE" sz="1600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de-DE" sz="1600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 panose="020F0502020204030204" pitchFamily="34" charset="0"/>
                <a:cs typeface="Calibri" panose="020F0502020204030204" pitchFamily="34" charset="0"/>
              </a:rPr>
              <a:t>Der Sieger von Fehrbellin, </a:t>
            </a:r>
          </a:p>
          <a:p>
            <a:pPr>
              <a:lnSpc>
                <a:spcPct val="100000"/>
              </a:lnSpc>
            </a:pPr>
            <a:r>
              <a:rPr lang="de-DE" sz="1600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 panose="020F0502020204030204" pitchFamily="34" charset="0"/>
                <a:cs typeface="Calibri" panose="020F0502020204030204" pitchFamily="34" charset="0"/>
              </a:rPr>
              <a:t>Berlin 1995</a:t>
            </a:r>
            <a:endParaRPr lang="de-DE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8174329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915968-BBEF-8F13-1E4B-AB178E272C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feld 6">
            <a:extLst>
              <a:ext uri="{FF2B5EF4-FFF2-40B4-BE49-F238E27FC236}">
                <a16:creationId xmlns:a16="http://schemas.microsoft.com/office/drawing/2014/main" id="{F73916D5-258A-6C80-B774-A6F52D324EE2}"/>
              </a:ext>
            </a:extLst>
          </p:cNvPr>
          <p:cNvSpPr txBox="1"/>
          <p:nvPr/>
        </p:nvSpPr>
        <p:spPr>
          <a:xfrm>
            <a:off x="6505356" y="5113392"/>
            <a:ext cx="26974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0000"/>
              </a:lnSpc>
            </a:pPr>
            <a:r>
              <a:rPr lang="de-DE" sz="1600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 panose="020F0502020204030204" pitchFamily="34" charset="0"/>
                <a:cs typeface="Calibri" panose="020F0502020204030204" pitchFamily="34" charset="0"/>
              </a:rPr>
              <a:t>Fehrbellin 2.0: </a:t>
            </a:r>
            <a:br>
              <a:rPr lang="de-DE" sz="1600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de-DE" sz="1600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 panose="020F0502020204030204" pitchFamily="34" charset="0"/>
                <a:cs typeface="Calibri" panose="020F0502020204030204" pitchFamily="34" charset="0"/>
              </a:rPr>
              <a:t>Die Nachstellung </a:t>
            </a:r>
          </a:p>
          <a:p>
            <a:pPr>
              <a:lnSpc>
                <a:spcPct val="100000"/>
              </a:lnSpc>
            </a:pPr>
            <a:r>
              <a:rPr lang="de-DE" sz="1600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 panose="020F0502020204030204" pitchFamily="34" charset="0"/>
                <a:cs typeface="Calibri" panose="020F0502020204030204" pitchFamily="34" charset="0"/>
              </a:rPr>
              <a:t>der Schlacht als Reenactment</a:t>
            </a:r>
            <a:br>
              <a:rPr lang="de-DE" sz="1600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de-DE" sz="800" dirty="0">
                <a:latin typeface="Calibri" panose="020F0502020204030204" pitchFamily="34" charset="0"/>
                <a:cs typeface="Calibri" panose="020F0502020204030204" pitchFamily="34" charset="0"/>
              </a:rPr>
              <a:t>Public Domain, via; </a:t>
            </a:r>
          </a:p>
          <a:p>
            <a:r>
              <a:rPr lang="de-DE" sz="800" dirty="0">
                <a:latin typeface="Calibri" panose="020F0502020204030204" pitchFamily="34" charset="0"/>
                <a:cs typeface="Calibri" panose="020F0502020204030204" pitchFamily="34" charset="0"/>
                <a:hlinkClick r:id="rId2"/>
              </a:rPr>
              <a:t>https://daten.verwaltungsportal.de/dateien/dynnav_banner/7/8/6/schlacht.jpg</a:t>
            </a:r>
            <a:r>
              <a:rPr lang="de-DE" sz="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de-DE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C224215B-7E4C-4A49-00BE-DDEE053C07B1}"/>
              </a:ext>
            </a:extLst>
          </p:cNvPr>
          <p:cNvSpPr/>
          <p:nvPr/>
        </p:nvSpPr>
        <p:spPr>
          <a:xfrm>
            <a:off x="8187852" y="6549628"/>
            <a:ext cx="84642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de-DE" sz="800" dirty="0">
                <a:solidFill>
                  <a:schemeClr val="bg1"/>
                </a:solidFill>
                <a:latin typeface="Georgia" panose="02040502050405020303" pitchFamily="18" charset="0"/>
              </a:rPr>
              <a:t>22.06.2025</a:t>
            </a:r>
          </a:p>
          <a:p>
            <a:pPr>
              <a:defRPr/>
            </a:pPr>
            <a:endParaRPr lang="de-DE" sz="800" dirty="0">
              <a:solidFill>
                <a:schemeClr val="bg1"/>
              </a:solidFill>
              <a:latin typeface="Georgia" panose="02040502050405020303" pitchFamily="18" charset="0"/>
            </a:endParaRP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A22B137E-8C50-15C9-C6C3-197A8BB4D3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512704"/>
            <a:ext cx="9144000" cy="2600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4127515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CustomShape 1"/>
          <p:cNvSpPr/>
          <p:nvPr/>
        </p:nvSpPr>
        <p:spPr>
          <a:xfrm>
            <a:off x="1089892" y="2761668"/>
            <a:ext cx="7097960" cy="168101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lang="de-DE" sz="32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Vielen Dank für Ihre Aufmerksamkeit!</a:t>
            </a:r>
            <a:endParaRPr lang="de-DE" sz="3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Rechteck 2">
            <a:extLst>
              <a:ext uri="{FF2B5EF4-FFF2-40B4-BE49-F238E27FC236}">
                <a16:creationId xmlns:a16="http://schemas.microsoft.com/office/drawing/2014/main" id="{7DA31071-CFF7-E3E0-9A76-0625046193DC}"/>
              </a:ext>
            </a:extLst>
          </p:cNvPr>
          <p:cNvSpPr/>
          <p:nvPr/>
        </p:nvSpPr>
        <p:spPr>
          <a:xfrm>
            <a:off x="8187852" y="6549628"/>
            <a:ext cx="84642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de-DE" sz="800" dirty="0">
                <a:solidFill>
                  <a:schemeClr val="bg1"/>
                </a:solidFill>
                <a:latin typeface="Georgia" panose="02040502050405020303" pitchFamily="18" charset="0"/>
              </a:rPr>
              <a:t>22.06.2025</a:t>
            </a:r>
          </a:p>
          <a:p>
            <a:pPr>
              <a:defRPr/>
            </a:pPr>
            <a:endParaRPr lang="de-DE" sz="800" dirty="0">
              <a:solidFill>
                <a:schemeClr val="bg1"/>
              </a:solidFill>
              <a:latin typeface="Georgia" panose="02040502050405020303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011FAE-F27C-003B-11E1-7C4912EA5C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CustomShape 1">
            <a:extLst>
              <a:ext uri="{FF2B5EF4-FFF2-40B4-BE49-F238E27FC236}">
                <a16:creationId xmlns:a16="http://schemas.microsoft.com/office/drawing/2014/main" id="{A7A16234-F3C4-8714-3BE3-EEA0C89F0E87}"/>
              </a:ext>
            </a:extLst>
          </p:cNvPr>
          <p:cNvSpPr/>
          <p:nvPr/>
        </p:nvSpPr>
        <p:spPr>
          <a:xfrm>
            <a:off x="457200" y="273600"/>
            <a:ext cx="8227440" cy="1143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de-DE"/>
          </a:p>
        </p:txBody>
      </p:sp>
      <p:sp>
        <p:nvSpPr>
          <p:cNvPr id="185" name="CustomShape 2">
            <a:extLst>
              <a:ext uri="{FF2B5EF4-FFF2-40B4-BE49-F238E27FC236}">
                <a16:creationId xmlns:a16="http://schemas.microsoft.com/office/drawing/2014/main" id="{0B6FE00B-6E15-7AEB-39C5-6F0294F9E9E8}"/>
              </a:ext>
            </a:extLst>
          </p:cNvPr>
          <p:cNvSpPr/>
          <p:nvPr/>
        </p:nvSpPr>
        <p:spPr>
          <a:xfrm>
            <a:off x="457200" y="1995374"/>
            <a:ext cx="8227440" cy="39754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 algn="ctr"/>
            <a:endParaRPr lang="de-DE" sz="1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3BF372A5-18CE-FB26-BAC9-493EEF99E6FE}"/>
              </a:ext>
            </a:extLst>
          </p:cNvPr>
          <p:cNvSpPr/>
          <p:nvPr/>
        </p:nvSpPr>
        <p:spPr>
          <a:xfrm>
            <a:off x="8187852" y="6549628"/>
            <a:ext cx="846420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de-DE" sz="800" dirty="0">
                <a:solidFill>
                  <a:schemeClr val="bg1"/>
                </a:solidFill>
                <a:latin typeface="Georgia" panose="02040502050405020303" pitchFamily="18" charset="0"/>
              </a:rPr>
              <a:t>22.06.2025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602F6AC6-E807-004A-88C9-73AADD30A09A}"/>
              </a:ext>
            </a:extLst>
          </p:cNvPr>
          <p:cNvSpPr txBox="1"/>
          <p:nvPr/>
        </p:nvSpPr>
        <p:spPr>
          <a:xfrm>
            <a:off x="-1080" y="5889638"/>
            <a:ext cx="61325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0000"/>
              </a:lnSpc>
            </a:pPr>
            <a:r>
              <a:rPr lang="de-DE" sz="1600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 panose="020F0502020204030204" pitchFamily="34" charset="0"/>
                <a:cs typeface="Calibri" panose="020F0502020204030204" pitchFamily="34" charset="0"/>
              </a:rPr>
              <a:t>Brandenburg-Preußen im 17. Jahrhundert</a:t>
            </a:r>
            <a:br>
              <a:rPr lang="de-DE" sz="1600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de-DE" sz="800" dirty="0">
                <a:latin typeface="Calibri" panose="020F0502020204030204" pitchFamily="34" charset="0"/>
                <a:cs typeface="Calibri" panose="020F0502020204030204" pitchFamily="34" charset="0"/>
              </a:rPr>
              <a:t>Public Domain, via Wikimedia Commons; </a:t>
            </a:r>
          </a:p>
          <a:p>
            <a:r>
              <a:rPr lang="de-DE" sz="800" dirty="0">
                <a:latin typeface="Calibri" panose="020F0502020204030204" pitchFamily="34" charset="0"/>
                <a:cs typeface="Calibri" panose="020F0502020204030204" pitchFamily="34" charset="0"/>
                <a:hlinkClick r:id="rId2"/>
              </a:rPr>
              <a:t>https://commons.wikimedia.org/wiki/File:Preussen-GrKF.jpg</a:t>
            </a:r>
            <a:r>
              <a:rPr lang="de-DE" sz="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de-DE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0FF7F891-2698-94E3-6BB4-6C28D698518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0" y="1416600"/>
            <a:ext cx="9144000" cy="4473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4871499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feld 6"/>
          <p:cNvSpPr txBox="1"/>
          <p:nvPr/>
        </p:nvSpPr>
        <p:spPr>
          <a:xfrm>
            <a:off x="5559137" y="5548480"/>
            <a:ext cx="304536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0000"/>
              </a:lnSpc>
            </a:pPr>
            <a:r>
              <a:rPr lang="de-DE" sz="1600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 panose="020F0502020204030204" pitchFamily="34" charset="0"/>
                <a:cs typeface="Calibri" panose="020F0502020204030204" pitchFamily="34" charset="0"/>
              </a:rPr>
              <a:t>Musketiere und Pikeniere aus der Zeit des Dreißigjährigen Krieges </a:t>
            </a:r>
          </a:p>
          <a:p>
            <a:pPr>
              <a:lnSpc>
                <a:spcPct val="100000"/>
              </a:lnSpc>
            </a:pPr>
            <a:r>
              <a:rPr lang="de-DE" sz="800" dirty="0">
                <a:latin typeface="Calibri" panose="020F0502020204030204" pitchFamily="34" charset="0"/>
                <a:cs typeface="Calibri" panose="020F0502020204030204" pitchFamily="34" charset="0"/>
              </a:rPr>
              <a:t>Public Domain, via Wikimedia Commons; </a:t>
            </a:r>
          </a:p>
          <a:p>
            <a:r>
              <a:rPr lang="de-DE" sz="800" dirty="0">
                <a:latin typeface="Calibri" panose="020F0502020204030204" pitchFamily="34" charset="0"/>
                <a:cs typeface="Calibri" panose="020F0502020204030204" pitchFamily="34" charset="0"/>
                <a:hlinkClick r:id="rId2"/>
              </a:rPr>
              <a:t>https://de.wikipedia.org/wiki/Pikeniere#/media/Datei:HGM_Saal_1_Musketiere_und_Pikeniere.jpg</a:t>
            </a:r>
            <a:r>
              <a:rPr lang="de-DE" sz="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de-DE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D4F8BFEB-B347-2E42-A1EF-CC235AE70464}"/>
              </a:ext>
            </a:extLst>
          </p:cNvPr>
          <p:cNvSpPr/>
          <p:nvPr/>
        </p:nvSpPr>
        <p:spPr>
          <a:xfrm>
            <a:off x="8187852" y="6549628"/>
            <a:ext cx="84642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de-DE" sz="800" dirty="0">
                <a:solidFill>
                  <a:schemeClr val="bg1"/>
                </a:solidFill>
                <a:latin typeface="Georgia" panose="02040502050405020303" pitchFamily="18" charset="0"/>
              </a:rPr>
              <a:t>22.06.2025</a:t>
            </a:r>
          </a:p>
          <a:p>
            <a:pPr>
              <a:defRPr/>
            </a:pPr>
            <a:endParaRPr lang="de-DE" sz="800" dirty="0">
              <a:solidFill>
                <a:schemeClr val="bg1"/>
              </a:solidFill>
              <a:latin typeface="Georgia" panose="02040502050405020303" pitchFamily="18" charset="0"/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DA70E3F5-B299-D18A-8C56-6F19CF801438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02773"/>
            <a:ext cx="5559136" cy="509981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CustomShape 1"/>
          <p:cNvSpPr/>
          <p:nvPr/>
        </p:nvSpPr>
        <p:spPr>
          <a:xfrm>
            <a:off x="457200" y="273600"/>
            <a:ext cx="8227440" cy="1143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de-DE"/>
          </a:p>
        </p:txBody>
      </p:sp>
      <p:sp>
        <p:nvSpPr>
          <p:cNvPr id="7" name="Textfeld 6"/>
          <p:cNvSpPr txBox="1"/>
          <p:nvPr/>
        </p:nvSpPr>
        <p:spPr>
          <a:xfrm>
            <a:off x="5631985" y="4699488"/>
            <a:ext cx="3182832" cy="1798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de-DE" sz="1600" b="1" dirty="0">
                <a:latin typeface="Calibri" panose="020F0502020204030204" pitchFamily="34" charset="0"/>
                <a:cs typeface="Calibri" panose="020F0502020204030204" pitchFamily="34" charset="0"/>
              </a:rPr>
              <a:t>Brandenburgischer Hauptmann und Leutnant des Regiments zu Fuß „Kurfürstin Dorothea“, um 1675 (Zeichnung von Maximilian Schäfer um 1900)</a:t>
            </a:r>
            <a:br>
              <a:rPr lang="de-DE" sz="1600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de-DE" sz="800" dirty="0">
                <a:latin typeface="Calibri" panose="020F0502020204030204" pitchFamily="34" charset="0"/>
                <a:cs typeface="Calibri" panose="020F0502020204030204" pitchFamily="34" charset="0"/>
              </a:rPr>
              <a:t>Public Domain, via Wikimedia Commons; </a:t>
            </a:r>
            <a:r>
              <a:rPr lang="de-DE" sz="800" u="sng" dirty="0">
                <a:latin typeface="Calibri" panose="020F0502020204030204" pitchFamily="34" charset="0"/>
                <a:cs typeface="Calibri" panose="020F0502020204030204" pitchFamily="34" charset="0"/>
                <a:hlinkClick r:id="rId2"/>
              </a:rPr>
              <a:t>https://de.wikipedia.org/wiki/Schwedeneinfall_1674/75#/media/Datei:Electress_Dorothea's_Own_-_capt_and_sub.jpg</a:t>
            </a:r>
            <a:r>
              <a:rPr lang="de-DE" sz="800" u="sng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de-DE" dirty="0"/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6A4C7179-2297-A5CB-6233-6FD1982ADA6D}"/>
              </a:ext>
            </a:extLst>
          </p:cNvPr>
          <p:cNvSpPr/>
          <p:nvPr/>
        </p:nvSpPr>
        <p:spPr>
          <a:xfrm>
            <a:off x="8187852" y="6549628"/>
            <a:ext cx="84642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de-DE" sz="800" dirty="0">
                <a:solidFill>
                  <a:schemeClr val="bg1"/>
                </a:solidFill>
                <a:latin typeface="Georgia" panose="02040502050405020303" pitchFamily="18" charset="0"/>
              </a:rPr>
              <a:t>22.06.2025</a:t>
            </a:r>
          </a:p>
          <a:p>
            <a:pPr>
              <a:defRPr/>
            </a:pPr>
            <a:endParaRPr lang="de-DE" sz="800" dirty="0">
              <a:solidFill>
                <a:schemeClr val="bg1"/>
              </a:solidFill>
              <a:latin typeface="Georgia" panose="02040502050405020303" pitchFamily="18" charset="0"/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B653CE72-D8A1-8A23-6C79-38F914CCF977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9127" y="1280160"/>
            <a:ext cx="3262857" cy="5217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4479518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4F81B4-4383-0BFD-7F72-F0C25B716C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CustomShape 1">
            <a:extLst>
              <a:ext uri="{FF2B5EF4-FFF2-40B4-BE49-F238E27FC236}">
                <a16:creationId xmlns:a16="http://schemas.microsoft.com/office/drawing/2014/main" id="{AD13BF5B-E93F-DAE6-2992-772DC30E83F4}"/>
              </a:ext>
            </a:extLst>
          </p:cNvPr>
          <p:cNvSpPr/>
          <p:nvPr/>
        </p:nvSpPr>
        <p:spPr>
          <a:xfrm>
            <a:off x="457200" y="273600"/>
            <a:ext cx="8227440" cy="1143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de-DE"/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5D51D866-525B-D85F-B0F2-5C27784ACA1B}"/>
              </a:ext>
            </a:extLst>
          </p:cNvPr>
          <p:cNvSpPr txBox="1"/>
          <p:nvPr/>
        </p:nvSpPr>
        <p:spPr>
          <a:xfrm>
            <a:off x="4808515" y="5130288"/>
            <a:ext cx="3128476" cy="7443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de-DE" sz="1600" b="1" dirty="0">
                <a:latin typeface="Calibri" panose="020F0502020204030204" pitchFamily="34" charset="0"/>
                <a:cs typeface="Calibri" panose="020F0502020204030204" pitchFamily="34" charset="0"/>
              </a:rPr>
              <a:t>Einpfündige Lederkanone um 1650</a:t>
            </a:r>
            <a:br>
              <a:rPr lang="de-DE" sz="1600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de-DE" sz="800" dirty="0">
                <a:latin typeface="Calibri" panose="020F0502020204030204" pitchFamily="34" charset="0"/>
                <a:cs typeface="Calibri" panose="020F0502020204030204" pitchFamily="34" charset="0"/>
              </a:rPr>
              <a:t>Public Domain, via Wikimedia Commons; </a:t>
            </a:r>
            <a:r>
              <a:rPr lang="de-DE" sz="800" u="sng" dirty="0">
                <a:latin typeface="Calibri" panose="020F0502020204030204" pitchFamily="34" charset="0"/>
                <a:cs typeface="Calibri" panose="020F0502020204030204" pitchFamily="34" charset="0"/>
                <a:hlinkClick r:id="rId2"/>
              </a:rPr>
              <a:t>https://de.wikipedia.org/wiki/Gesch%C3%BCtz#/media/Datei:Lederkanone838.jpg</a:t>
            </a:r>
            <a:r>
              <a:rPr lang="de-DE" sz="800" u="sng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de-DE" dirty="0"/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6C3C93B6-A2DB-9747-0127-33ED272C152E}"/>
              </a:ext>
            </a:extLst>
          </p:cNvPr>
          <p:cNvSpPr/>
          <p:nvPr/>
        </p:nvSpPr>
        <p:spPr>
          <a:xfrm>
            <a:off x="8187852" y="6549628"/>
            <a:ext cx="84642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de-DE" sz="800" dirty="0">
                <a:solidFill>
                  <a:schemeClr val="bg1"/>
                </a:solidFill>
                <a:latin typeface="Georgia" panose="02040502050405020303" pitchFamily="18" charset="0"/>
              </a:rPr>
              <a:t>22.06.2025</a:t>
            </a:r>
          </a:p>
          <a:p>
            <a:pPr>
              <a:defRPr/>
            </a:pPr>
            <a:endParaRPr lang="de-DE" sz="800" dirty="0">
              <a:solidFill>
                <a:schemeClr val="bg1"/>
              </a:solidFill>
              <a:latin typeface="Georgia" panose="02040502050405020303" pitchFamily="18" charset="0"/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EB3137FD-6C15-1F9E-1466-72059FD5E067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1956096"/>
            <a:ext cx="4808517" cy="3174193"/>
          </a:xfrm>
          <a:prstGeom prst="rect">
            <a:avLst/>
          </a:prstGeom>
        </p:spPr>
      </p:pic>
      <p:pic>
        <p:nvPicPr>
          <p:cNvPr id="2" name="Grafik 1">
            <a:extLst>
              <a:ext uri="{FF2B5EF4-FFF2-40B4-BE49-F238E27FC236}">
                <a16:creationId xmlns:a16="http://schemas.microsoft.com/office/drawing/2014/main" id="{23336258-27D6-4724-73B9-FEBD233FEA8D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8517" y="1956096"/>
            <a:ext cx="4335483" cy="3174192"/>
          </a:xfrm>
          <a:prstGeom prst="rect">
            <a:avLst/>
          </a:prstGeom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89DCF10D-0236-56EC-6D8D-7918EE78ED45}"/>
              </a:ext>
            </a:extLst>
          </p:cNvPr>
          <p:cNvSpPr txBox="1"/>
          <p:nvPr/>
        </p:nvSpPr>
        <p:spPr>
          <a:xfrm>
            <a:off x="-2" y="5130288"/>
            <a:ext cx="3310130" cy="7443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de-DE" sz="1600" b="1" dirty="0">
                <a:latin typeface="Calibri" panose="020F0502020204030204" pitchFamily="34" charset="0"/>
                <a:cs typeface="Calibri" panose="020F0502020204030204" pitchFamily="34" charset="0"/>
              </a:rPr>
              <a:t>Gusseisernes Falkonett um 1691</a:t>
            </a:r>
            <a:br>
              <a:rPr lang="de-DE" sz="1600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de-DE" sz="800" dirty="0">
                <a:latin typeface="Calibri" panose="020F0502020204030204" pitchFamily="34" charset="0"/>
                <a:cs typeface="Calibri" panose="020F0502020204030204" pitchFamily="34" charset="0"/>
              </a:rPr>
              <a:t>Public Domain, via Wikimedia Commons; </a:t>
            </a:r>
            <a:r>
              <a:rPr lang="de-DE" sz="800" u="sng" dirty="0">
                <a:latin typeface="Calibri" panose="020F0502020204030204" pitchFamily="34" charset="0"/>
                <a:cs typeface="Calibri" panose="020F0502020204030204" pitchFamily="34" charset="0"/>
                <a:hlinkClick r:id="rId5"/>
              </a:rPr>
              <a:t>https://de.wikipedia.org/wiki/Gesch%C3%BCtz#/media/Datei:S%C3%A4chsische_Gesch%C3%BCtz_aus_1691_im_Innenhof_der_Burg_Creuzburg.jpg</a:t>
            </a:r>
            <a:r>
              <a:rPr lang="de-DE" sz="800" u="sng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56181864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4732B3-45BE-79D0-1579-0A90C6DC54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CustomShape 1">
            <a:extLst>
              <a:ext uri="{FF2B5EF4-FFF2-40B4-BE49-F238E27FC236}">
                <a16:creationId xmlns:a16="http://schemas.microsoft.com/office/drawing/2014/main" id="{7B69BD26-DB2C-571D-E579-6B7B0A0443CE}"/>
              </a:ext>
            </a:extLst>
          </p:cNvPr>
          <p:cNvSpPr/>
          <p:nvPr/>
        </p:nvSpPr>
        <p:spPr>
          <a:xfrm>
            <a:off x="457200" y="273600"/>
            <a:ext cx="8227440" cy="1143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de-DE"/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9D0548CF-DC3B-C689-5ECA-BE5BCA60F7AA}"/>
              </a:ext>
            </a:extLst>
          </p:cNvPr>
          <p:cNvSpPr/>
          <p:nvPr/>
        </p:nvSpPr>
        <p:spPr>
          <a:xfrm>
            <a:off x="8187852" y="6549628"/>
            <a:ext cx="84642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de-DE" sz="800" dirty="0">
                <a:solidFill>
                  <a:schemeClr val="bg1"/>
                </a:solidFill>
                <a:latin typeface="Georgia" panose="02040502050405020303" pitchFamily="18" charset="0"/>
              </a:rPr>
              <a:t>22.06.2025</a:t>
            </a:r>
          </a:p>
          <a:p>
            <a:pPr>
              <a:defRPr/>
            </a:pPr>
            <a:endParaRPr lang="de-DE" sz="800" dirty="0">
              <a:solidFill>
                <a:schemeClr val="bg1"/>
              </a:solidFill>
              <a:latin typeface="Georgia" panose="02040502050405020303" pitchFamily="18" charset="0"/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3E4B5A9D-266F-0953-EADE-3DFA1BE315B7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07456"/>
            <a:ext cx="8684640" cy="4615128"/>
          </a:xfrm>
          <a:prstGeom prst="rect">
            <a:avLst/>
          </a:prstGeom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C1ACFCBD-322A-87CF-D92B-A334971B964C}"/>
              </a:ext>
            </a:extLst>
          </p:cNvPr>
          <p:cNvSpPr txBox="1"/>
          <p:nvPr/>
        </p:nvSpPr>
        <p:spPr>
          <a:xfrm>
            <a:off x="0" y="6024529"/>
            <a:ext cx="63276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b="1" dirty="0" err="1">
                <a:latin typeface="Calibri" panose="020F0502020204030204" pitchFamily="34" charset="0"/>
                <a:cs typeface="Calibri" panose="020F0502020204030204" pitchFamily="34" charset="0"/>
              </a:rPr>
              <a:t>Tercio</a:t>
            </a:r>
            <a:r>
              <a:rPr lang="de-DE" sz="1600" b="1" dirty="0">
                <a:latin typeface="Calibri" panose="020F0502020204030204" pitchFamily="34" charset="0"/>
                <a:cs typeface="Calibri" panose="020F0502020204030204" pitchFamily="34" charset="0"/>
              </a:rPr>
              <a:t> - Aufstellung während der Schlacht am Weißen Berg 1620</a:t>
            </a:r>
            <a:br>
              <a:rPr lang="de-DE" sz="1600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de-DE" sz="800" dirty="0">
                <a:latin typeface="Calibri" panose="020F0502020204030204" pitchFamily="34" charset="0"/>
                <a:cs typeface="Calibri" panose="020F0502020204030204" pitchFamily="34" charset="0"/>
              </a:rPr>
              <a:t>Public Domain, via Wikimedia Commons; </a:t>
            </a:r>
            <a:r>
              <a:rPr lang="de-DE" sz="800" dirty="0">
                <a:latin typeface="Calibri" panose="020F0502020204030204" pitchFamily="34" charset="0"/>
                <a:cs typeface="Calibri" panose="020F0502020204030204" pitchFamily="34" charset="0"/>
                <a:hlinkClick r:id="rId3"/>
              </a:rPr>
              <a:t>https://upload.wikimedia.org/wikipedia/commons/4/48/Schlacht_am_Wei%C3%9Fen_Berg_C-K_063.jpg</a:t>
            </a:r>
            <a:r>
              <a:rPr lang="de-DE" sz="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de-DE" sz="16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3540563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057343-5A0F-81A9-FAB6-0402D33E42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>
            <a:extLst>
              <a:ext uri="{FF2B5EF4-FFF2-40B4-BE49-F238E27FC236}">
                <a16:creationId xmlns:a16="http://schemas.microsoft.com/office/drawing/2014/main" id="{2169462D-DFB7-34E0-37AB-5EA42DCCC45C}"/>
              </a:ext>
            </a:extLst>
          </p:cNvPr>
          <p:cNvSpPr/>
          <p:nvPr/>
        </p:nvSpPr>
        <p:spPr>
          <a:xfrm>
            <a:off x="8187852" y="6549628"/>
            <a:ext cx="84642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de-DE" sz="800" dirty="0">
                <a:solidFill>
                  <a:schemeClr val="bg1"/>
                </a:solidFill>
                <a:latin typeface="Georgia" panose="02040502050405020303" pitchFamily="18" charset="0"/>
              </a:rPr>
              <a:t>22.06.2025</a:t>
            </a:r>
          </a:p>
          <a:p>
            <a:pPr>
              <a:defRPr/>
            </a:pPr>
            <a:endParaRPr lang="de-DE" sz="800" dirty="0">
              <a:solidFill>
                <a:schemeClr val="bg1"/>
              </a:solidFill>
              <a:latin typeface="Georgia" panose="02040502050405020303" pitchFamily="18" charset="0"/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16E6E628-01CC-DF32-319F-BF4BF433C1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768" y="2244545"/>
            <a:ext cx="8502463" cy="2275752"/>
          </a:xfrm>
          <a:prstGeom prst="rect">
            <a:avLst/>
          </a:prstGeom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8BB9CBF4-6280-6598-D7B7-9BB47157F03A}"/>
              </a:ext>
            </a:extLst>
          </p:cNvPr>
          <p:cNvSpPr txBox="1"/>
          <p:nvPr/>
        </p:nvSpPr>
        <p:spPr>
          <a:xfrm>
            <a:off x="5838860" y="5283974"/>
            <a:ext cx="33051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b="1" dirty="0">
                <a:latin typeface="Calibri" panose="020F0502020204030204" pitchFamily="34" charset="0"/>
                <a:cs typeface="Calibri" panose="020F0502020204030204" pitchFamily="34" charset="0"/>
              </a:rPr>
              <a:t>Schema zur </a:t>
            </a:r>
          </a:p>
          <a:p>
            <a:r>
              <a:rPr lang="de-DE" sz="1600" b="1" dirty="0">
                <a:latin typeface="Calibri" panose="020F0502020204030204" pitchFamily="34" charset="0"/>
                <a:cs typeface="Calibri" panose="020F0502020204030204" pitchFamily="34" charset="0"/>
              </a:rPr>
              <a:t>"Niederländischen Ordonnanz" </a:t>
            </a:r>
          </a:p>
          <a:p>
            <a:r>
              <a:rPr lang="de-DE" sz="1600" b="1" dirty="0">
                <a:latin typeface="Calibri" panose="020F0502020204030204" pitchFamily="34" charset="0"/>
                <a:cs typeface="Calibri" panose="020F0502020204030204" pitchFamily="34" charset="0"/>
              </a:rPr>
              <a:t>und der Aufstellung in Treffen</a:t>
            </a:r>
            <a:br>
              <a:rPr lang="de-DE" sz="1600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de-DE" sz="800" dirty="0">
                <a:latin typeface="Calibri" panose="020F0502020204030204" pitchFamily="34" charset="0"/>
                <a:cs typeface="Calibri" panose="020F0502020204030204" pitchFamily="34" charset="0"/>
              </a:rPr>
              <a:t>Public Domain, via Wikimedia Commons; </a:t>
            </a:r>
            <a:r>
              <a:rPr lang="de-DE" sz="800" dirty="0">
                <a:latin typeface="Calibri" panose="020F0502020204030204" pitchFamily="34" charset="0"/>
                <a:cs typeface="Calibri" panose="020F0502020204030204" pitchFamily="34" charset="0"/>
                <a:hlinkClick r:id="rId3"/>
              </a:rPr>
              <a:t>https://de.wikipedia.org/wiki/Oranische_Heeresreform#/media/Datei:Niederl%C3%A4ndische_Ordonnanz_2.jpg</a:t>
            </a:r>
            <a:r>
              <a:rPr lang="de-DE" sz="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de-DE" sz="16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0550737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1712</Words>
  <Application>Microsoft Office PowerPoint</Application>
  <PresentationFormat>Bildschirmpräsentation (4:3)</PresentationFormat>
  <Paragraphs>119</Paragraphs>
  <Slides>37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7</vt:i4>
      </vt:variant>
      <vt:variant>
        <vt:lpstr>Design</vt:lpstr>
      </vt:variant>
      <vt:variant>
        <vt:i4>3</vt:i4>
      </vt:variant>
      <vt:variant>
        <vt:lpstr>Folientitel</vt:lpstr>
      </vt:variant>
      <vt:variant>
        <vt:i4>37</vt:i4>
      </vt:variant>
    </vt:vector>
  </HeadingPairs>
  <TitlesOfParts>
    <vt:vector size="47" baseType="lpstr">
      <vt:lpstr>Aptos</vt:lpstr>
      <vt:lpstr>Arial</vt:lpstr>
      <vt:lpstr>Calibri</vt:lpstr>
      <vt:lpstr>Georgia</vt:lpstr>
      <vt:lpstr>Symbol</vt:lpstr>
      <vt:lpstr>Times New Roman</vt:lpstr>
      <vt:lpstr>Wingdings</vt:lpstr>
      <vt:lpstr>Office Theme</vt:lpstr>
      <vt:lpstr>Office Theme</vt:lpstr>
      <vt:lpstr>Office Theme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subject/>
  <dc:creator>faust</dc:creator>
  <dc:description/>
  <cp:lastModifiedBy>Fabian Wähner</cp:lastModifiedBy>
  <cp:revision>229</cp:revision>
  <dcterms:created xsi:type="dcterms:W3CDTF">2014-03-17T13:14:48Z</dcterms:created>
  <dcterms:modified xsi:type="dcterms:W3CDTF">2025-06-13T06:27:36Z</dcterms:modified>
  <dc:language>de-DE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14.0000</vt:lpwstr>
  </property>
  <property fmtid="{D5CDD505-2E9C-101B-9397-08002B2CF9AE}" pid="3" name="Company">
    <vt:lpwstr>HP</vt:lpwstr>
  </property>
  <property fmtid="{D5CDD505-2E9C-101B-9397-08002B2CF9AE}" pid="4" name="HiddenSlides">
    <vt:i4>0</vt:i4>
  </property>
  <property fmtid="{D5CDD505-2E9C-101B-9397-08002B2CF9AE}" pid="5" name="HyperlinksChanged">
    <vt:bool>false</vt:bool>
  </property>
  <property fmtid="{D5CDD505-2E9C-101B-9397-08002B2CF9AE}" pid="6" name="LinksUpToDate">
    <vt:bool>false</vt:bool>
  </property>
  <property fmtid="{D5CDD505-2E9C-101B-9397-08002B2CF9AE}" pid="7" name="MMClips">
    <vt:i4>0</vt:i4>
  </property>
  <property fmtid="{D5CDD505-2E9C-101B-9397-08002B2CF9AE}" pid="8" name="Notes">
    <vt:i4>0</vt:i4>
  </property>
  <property fmtid="{D5CDD505-2E9C-101B-9397-08002B2CF9AE}" pid="9" name="PresentationFormat">
    <vt:lpwstr>Bildschirmpräsentation (4:3)</vt:lpwstr>
  </property>
  <property fmtid="{D5CDD505-2E9C-101B-9397-08002B2CF9AE}" pid="10" name="ScaleCrop">
    <vt:bool>false</vt:bool>
  </property>
  <property fmtid="{D5CDD505-2E9C-101B-9397-08002B2CF9AE}" pid="11" name="ShareDoc">
    <vt:bool>false</vt:bool>
  </property>
  <property fmtid="{D5CDD505-2E9C-101B-9397-08002B2CF9AE}" pid="12" name="Slides">
    <vt:i4>1</vt:i4>
  </property>
</Properties>
</file>